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039" r:id="rId2"/>
    <p:sldMasterId id="2147484051" r:id="rId3"/>
    <p:sldMasterId id="2147484111" r:id="rId4"/>
    <p:sldMasterId id="2147484123" r:id="rId5"/>
    <p:sldMasterId id="2147484135" r:id="rId6"/>
    <p:sldMasterId id="2147484148" r:id="rId7"/>
    <p:sldMasterId id="2147484161" r:id="rId8"/>
    <p:sldMasterId id="2147484174" r:id="rId9"/>
  </p:sldMasterIdLst>
  <p:notesMasterIdLst>
    <p:notesMasterId r:id="rId42"/>
  </p:notesMasterIdLst>
  <p:sldIdLst>
    <p:sldId id="317" r:id="rId10"/>
    <p:sldId id="288" r:id="rId11"/>
    <p:sldId id="306" r:id="rId12"/>
    <p:sldId id="319" r:id="rId13"/>
    <p:sldId id="320" r:id="rId14"/>
    <p:sldId id="321" r:id="rId15"/>
    <p:sldId id="322" r:id="rId16"/>
    <p:sldId id="323" r:id="rId17"/>
    <p:sldId id="336" r:id="rId18"/>
    <p:sldId id="337" r:id="rId19"/>
    <p:sldId id="338" r:id="rId20"/>
    <p:sldId id="257" r:id="rId21"/>
    <p:sldId id="334" r:id="rId22"/>
    <p:sldId id="339" r:id="rId23"/>
    <p:sldId id="327" r:id="rId24"/>
    <p:sldId id="311" r:id="rId25"/>
    <p:sldId id="269" r:id="rId26"/>
    <p:sldId id="291" r:id="rId27"/>
    <p:sldId id="324" r:id="rId28"/>
    <p:sldId id="261" r:id="rId29"/>
    <p:sldId id="333" r:id="rId30"/>
    <p:sldId id="344" r:id="rId31"/>
    <p:sldId id="259" r:id="rId32"/>
    <p:sldId id="256" r:id="rId33"/>
    <p:sldId id="345" r:id="rId34"/>
    <p:sldId id="262" r:id="rId35"/>
    <p:sldId id="258" r:id="rId36"/>
    <p:sldId id="264" r:id="rId37"/>
    <p:sldId id="275" r:id="rId38"/>
    <p:sldId id="341" r:id="rId39"/>
    <p:sldId id="340" r:id="rId40"/>
    <p:sldId id="325" r:id="rId41"/>
  </p:sldIdLst>
  <p:sldSz cx="12169775" cy="6840538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574675" indent="-1174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150938" indent="-2365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727200" indent="-355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303463" indent="-4746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3FE"/>
    <a:srgbClr val="79DCFF"/>
    <a:srgbClr val="F9F1E7"/>
    <a:srgbClr val="FFFEFD"/>
    <a:srgbClr val="FEFAF3"/>
    <a:srgbClr val="FEFAF6"/>
    <a:srgbClr val="FFFCF5"/>
    <a:srgbClr val="F9F9F5"/>
    <a:srgbClr val="FFFFFF"/>
    <a:srgbClr val="FAF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0" autoAdjust="0"/>
    <p:restoredTop sz="86355" autoAdjust="0"/>
  </p:normalViewPr>
  <p:slideViewPr>
    <p:cSldViewPr>
      <p:cViewPr varScale="1">
        <p:scale>
          <a:sx n="79" d="100"/>
          <a:sy n="79" d="100"/>
        </p:scale>
        <p:origin x="1042" y="43"/>
      </p:cViewPr>
      <p:guideLst>
        <p:guide orient="horz" pos="2155"/>
        <p:guide pos="38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5E4B6C-4386-4428-B329-A410D2F4F5C1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70A5E13-DFF6-4FE9-A5DF-9C7CDCAB7ADB}">
      <dgm:prSet phldrT="[Текст]"/>
      <dgm:spPr/>
      <dgm:t>
        <a:bodyPr/>
        <a:lstStyle/>
        <a:p>
          <a:pPr>
            <a:buNone/>
          </a:pPr>
          <a:r>
            <a:rPr lang="ru-RU" b="1" dirty="0"/>
            <a:t> ТОО «Гормолзавод»</a:t>
          </a:r>
          <a:endParaRPr lang="ru-RU" dirty="0"/>
        </a:p>
      </dgm:t>
    </dgm:pt>
    <dgm:pt modelId="{9A4E195E-58D4-4864-90A7-FED39E2BF19E}" type="parTrans" cxnId="{FFB6D8C5-8746-4CA1-9EAD-FE447CA1E079}">
      <dgm:prSet/>
      <dgm:spPr/>
      <dgm:t>
        <a:bodyPr/>
        <a:lstStyle/>
        <a:p>
          <a:endParaRPr lang="ru-RU"/>
        </a:p>
      </dgm:t>
    </dgm:pt>
    <dgm:pt modelId="{C0F80D8F-FB96-4AC6-BE9D-55279E432165}" type="sibTrans" cxnId="{FFB6D8C5-8746-4CA1-9EAD-FE447CA1E079}">
      <dgm:prSet/>
      <dgm:spPr/>
      <dgm:t>
        <a:bodyPr/>
        <a:lstStyle/>
        <a:p>
          <a:endParaRPr lang="ru-RU"/>
        </a:p>
      </dgm:t>
    </dgm:pt>
    <dgm:pt modelId="{C39DF40E-2D3E-4C3D-A16F-4E3EB6197550}">
      <dgm:prSet phldrT="[Текст]"/>
      <dgm:spPr/>
      <dgm:t>
        <a:bodyPr/>
        <a:lstStyle/>
        <a:p>
          <a:r>
            <a:rPr lang="ru-RU" b="1" dirty="0"/>
            <a:t>ТОО «СК </a:t>
          </a:r>
          <a:r>
            <a:rPr lang="ru-RU" b="1" dirty="0" err="1"/>
            <a:t>СХОС</a:t>
          </a:r>
          <a:r>
            <a:rPr lang="ru-RU" b="1" dirty="0"/>
            <a:t>»</a:t>
          </a:r>
          <a:endParaRPr lang="ru-RU" dirty="0"/>
        </a:p>
      </dgm:t>
    </dgm:pt>
    <dgm:pt modelId="{C3E8BB9A-23B6-470F-A0E8-FCCF5724CFCF}" type="parTrans" cxnId="{BA69A195-2421-467B-BB5E-E3A5ACA07C61}">
      <dgm:prSet/>
      <dgm:spPr/>
      <dgm:t>
        <a:bodyPr/>
        <a:lstStyle/>
        <a:p>
          <a:endParaRPr lang="ru-RU"/>
        </a:p>
      </dgm:t>
    </dgm:pt>
    <dgm:pt modelId="{C6652C26-4C1C-44BF-97E8-A1168EABC280}" type="sibTrans" cxnId="{BA69A195-2421-467B-BB5E-E3A5ACA07C61}">
      <dgm:prSet/>
      <dgm:spPr/>
      <dgm:t>
        <a:bodyPr/>
        <a:lstStyle/>
        <a:p>
          <a:endParaRPr lang="ru-RU"/>
        </a:p>
      </dgm:t>
    </dgm:pt>
    <dgm:pt modelId="{10A750FC-EC71-41FE-A8FF-48796F6EE3A9}">
      <dgm:prSet phldrT="[Текст]"/>
      <dgm:spPr/>
      <dgm:t>
        <a:bodyPr/>
        <a:lstStyle/>
        <a:p>
          <a:r>
            <a:rPr lang="ru-RU" b="1" dirty="0"/>
            <a:t> ТОО «Шортанбай-2030»</a:t>
          </a:r>
          <a:endParaRPr lang="ru-RU" dirty="0"/>
        </a:p>
      </dgm:t>
    </dgm:pt>
    <dgm:pt modelId="{07D6AAC7-68CF-447E-BE4F-709E60A0046F}" type="parTrans" cxnId="{F2280576-B5A5-42F1-B33B-17FDFB1F7AA3}">
      <dgm:prSet/>
      <dgm:spPr/>
      <dgm:t>
        <a:bodyPr/>
        <a:lstStyle/>
        <a:p>
          <a:endParaRPr lang="ru-RU"/>
        </a:p>
      </dgm:t>
    </dgm:pt>
    <dgm:pt modelId="{642443B7-A46B-47F7-9519-A20263D69E3B}" type="sibTrans" cxnId="{F2280576-B5A5-42F1-B33B-17FDFB1F7AA3}">
      <dgm:prSet/>
      <dgm:spPr/>
      <dgm:t>
        <a:bodyPr/>
        <a:lstStyle/>
        <a:p>
          <a:endParaRPr lang="ru-RU"/>
        </a:p>
      </dgm:t>
    </dgm:pt>
    <dgm:pt modelId="{42936DAA-2E6C-47BC-8470-324164052F53}">
      <dgm:prSet phldrT="[Текст]"/>
      <dgm:spPr/>
      <dgm:t>
        <a:bodyPr/>
        <a:lstStyle/>
        <a:p>
          <a:r>
            <a:rPr lang="ru-RU" b="1" dirty="0"/>
            <a:t>ТОО «Базис-Агро»</a:t>
          </a:r>
        </a:p>
      </dgm:t>
    </dgm:pt>
    <dgm:pt modelId="{2E70213E-36E5-47F9-BA2B-525723869878}" type="parTrans" cxnId="{24E3D22B-A500-4087-B28A-4639CB14715A}">
      <dgm:prSet/>
      <dgm:spPr/>
      <dgm:t>
        <a:bodyPr/>
        <a:lstStyle/>
        <a:p>
          <a:endParaRPr lang="ru-RU"/>
        </a:p>
      </dgm:t>
    </dgm:pt>
    <dgm:pt modelId="{9D702CCE-8D94-48D4-B1D1-CA9EA520595E}" type="sibTrans" cxnId="{24E3D22B-A500-4087-B28A-4639CB14715A}">
      <dgm:prSet/>
      <dgm:spPr/>
      <dgm:t>
        <a:bodyPr/>
        <a:lstStyle/>
        <a:p>
          <a:endParaRPr lang="ru-RU"/>
        </a:p>
      </dgm:t>
    </dgm:pt>
    <dgm:pt modelId="{9DD3E0E5-9775-42AE-A85A-4AB50081BF20}" type="pres">
      <dgm:prSet presAssocID="{985E4B6C-4386-4428-B329-A410D2F4F5C1}" presName="Name0" presStyleCnt="0">
        <dgm:presLayoutVars>
          <dgm:dir/>
          <dgm:resizeHandles val="exact"/>
        </dgm:presLayoutVars>
      </dgm:prSet>
      <dgm:spPr/>
    </dgm:pt>
    <dgm:pt modelId="{07CD1ADB-AB7A-4709-8AB1-A97A8AFFC3AE}" type="pres">
      <dgm:prSet presAssocID="{B70A5E13-DFF6-4FE9-A5DF-9C7CDCAB7ADB}" presName="node" presStyleLbl="node1" presStyleIdx="0" presStyleCnt="4">
        <dgm:presLayoutVars>
          <dgm:bulletEnabled val="1"/>
        </dgm:presLayoutVars>
      </dgm:prSet>
      <dgm:spPr/>
    </dgm:pt>
    <dgm:pt modelId="{BD2FF25B-E349-4280-99E7-BA9CE5B3F0C0}" type="pres">
      <dgm:prSet presAssocID="{C0F80D8F-FB96-4AC6-BE9D-55279E432165}" presName="sibTrans" presStyleLbl="sibTrans2D1" presStyleIdx="0" presStyleCnt="3" custScaleY="36990"/>
      <dgm:spPr/>
    </dgm:pt>
    <dgm:pt modelId="{06CF7CA7-A3D8-4EB7-A2B5-EB246ED3C486}" type="pres">
      <dgm:prSet presAssocID="{C0F80D8F-FB96-4AC6-BE9D-55279E432165}" presName="connectorText" presStyleLbl="sibTrans2D1" presStyleIdx="0" presStyleCnt="3"/>
      <dgm:spPr/>
    </dgm:pt>
    <dgm:pt modelId="{E34A00E4-F352-4FD1-9097-01809EDC6935}" type="pres">
      <dgm:prSet presAssocID="{C39DF40E-2D3E-4C3D-A16F-4E3EB6197550}" presName="node" presStyleLbl="node1" presStyleIdx="1" presStyleCnt="4">
        <dgm:presLayoutVars>
          <dgm:bulletEnabled val="1"/>
        </dgm:presLayoutVars>
      </dgm:prSet>
      <dgm:spPr/>
    </dgm:pt>
    <dgm:pt modelId="{19888944-22AB-4A13-8BF0-C8372245046E}" type="pres">
      <dgm:prSet presAssocID="{C6652C26-4C1C-44BF-97E8-A1168EABC280}" presName="sibTrans" presStyleLbl="sibTrans2D1" presStyleIdx="1" presStyleCnt="3" custScaleY="36990"/>
      <dgm:spPr/>
    </dgm:pt>
    <dgm:pt modelId="{31366A85-32D2-407E-ACD8-EF3640D17C51}" type="pres">
      <dgm:prSet presAssocID="{C6652C26-4C1C-44BF-97E8-A1168EABC280}" presName="connectorText" presStyleLbl="sibTrans2D1" presStyleIdx="1" presStyleCnt="3"/>
      <dgm:spPr/>
    </dgm:pt>
    <dgm:pt modelId="{D22C0EFF-6F2D-4A59-A0CA-09E0B4203D1B}" type="pres">
      <dgm:prSet presAssocID="{10A750FC-EC71-41FE-A8FF-48796F6EE3A9}" presName="node" presStyleLbl="node1" presStyleIdx="2" presStyleCnt="4" custScaleX="119461">
        <dgm:presLayoutVars>
          <dgm:bulletEnabled val="1"/>
        </dgm:presLayoutVars>
      </dgm:prSet>
      <dgm:spPr/>
    </dgm:pt>
    <dgm:pt modelId="{C8BB081E-484F-4133-BDDE-7A3D53E9FD27}" type="pres">
      <dgm:prSet presAssocID="{642443B7-A46B-47F7-9519-A20263D69E3B}" presName="sibTrans" presStyleLbl="sibTrans2D1" presStyleIdx="2" presStyleCnt="3" custScaleY="49905"/>
      <dgm:spPr/>
    </dgm:pt>
    <dgm:pt modelId="{1DBBBC8F-9553-46A4-BDDB-63739132DCC9}" type="pres">
      <dgm:prSet presAssocID="{642443B7-A46B-47F7-9519-A20263D69E3B}" presName="connectorText" presStyleLbl="sibTrans2D1" presStyleIdx="2" presStyleCnt="3"/>
      <dgm:spPr/>
    </dgm:pt>
    <dgm:pt modelId="{D8B2C75B-5228-4994-A693-D915F4D5C929}" type="pres">
      <dgm:prSet presAssocID="{42936DAA-2E6C-47BC-8470-324164052F53}" presName="node" presStyleLbl="node1" presStyleIdx="3" presStyleCnt="4">
        <dgm:presLayoutVars>
          <dgm:bulletEnabled val="1"/>
        </dgm:presLayoutVars>
      </dgm:prSet>
      <dgm:spPr/>
    </dgm:pt>
  </dgm:ptLst>
  <dgm:cxnLst>
    <dgm:cxn modelId="{24E3D22B-A500-4087-B28A-4639CB14715A}" srcId="{985E4B6C-4386-4428-B329-A410D2F4F5C1}" destId="{42936DAA-2E6C-47BC-8470-324164052F53}" srcOrd="3" destOrd="0" parTransId="{2E70213E-36E5-47F9-BA2B-525723869878}" sibTransId="{9D702CCE-8D94-48D4-B1D1-CA9EA520595E}"/>
    <dgm:cxn modelId="{149B353A-B2EB-4D80-83F5-FFF3460F84F3}" type="presOf" srcId="{B70A5E13-DFF6-4FE9-A5DF-9C7CDCAB7ADB}" destId="{07CD1ADB-AB7A-4709-8AB1-A97A8AFFC3AE}" srcOrd="0" destOrd="0" presId="urn:microsoft.com/office/officeart/2005/8/layout/process1"/>
    <dgm:cxn modelId="{88F8A03B-7A7B-4E57-9B11-FEF865BE62C8}" type="presOf" srcId="{C6652C26-4C1C-44BF-97E8-A1168EABC280}" destId="{31366A85-32D2-407E-ACD8-EF3640D17C51}" srcOrd="1" destOrd="0" presId="urn:microsoft.com/office/officeart/2005/8/layout/process1"/>
    <dgm:cxn modelId="{EE4BB53E-EC23-4F4B-B7E2-68FF8C2EB0EA}" type="presOf" srcId="{985E4B6C-4386-4428-B329-A410D2F4F5C1}" destId="{9DD3E0E5-9775-42AE-A85A-4AB50081BF20}" srcOrd="0" destOrd="0" presId="urn:microsoft.com/office/officeart/2005/8/layout/process1"/>
    <dgm:cxn modelId="{F9A85E60-1E05-42EB-A84D-B14A71E83AA8}" type="presOf" srcId="{C0F80D8F-FB96-4AC6-BE9D-55279E432165}" destId="{06CF7CA7-A3D8-4EB7-A2B5-EB246ED3C486}" srcOrd="1" destOrd="0" presId="urn:microsoft.com/office/officeart/2005/8/layout/process1"/>
    <dgm:cxn modelId="{F9C26E4F-AEAF-48B4-AC8B-75317520B12C}" type="presOf" srcId="{C6652C26-4C1C-44BF-97E8-A1168EABC280}" destId="{19888944-22AB-4A13-8BF0-C8372245046E}" srcOrd="0" destOrd="0" presId="urn:microsoft.com/office/officeart/2005/8/layout/process1"/>
    <dgm:cxn modelId="{8C08F550-FE83-45F6-8DE0-CB61AD282F43}" type="presOf" srcId="{C0F80D8F-FB96-4AC6-BE9D-55279E432165}" destId="{BD2FF25B-E349-4280-99E7-BA9CE5B3F0C0}" srcOrd="0" destOrd="0" presId="urn:microsoft.com/office/officeart/2005/8/layout/process1"/>
    <dgm:cxn modelId="{F2280576-B5A5-42F1-B33B-17FDFB1F7AA3}" srcId="{985E4B6C-4386-4428-B329-A410D2F4F5C1}" destId="{10A750FC-EC71-41FE-A8FF-48796F6EE3A9}" srcOrd="2" destOrd="0" parTransId="{07D6AAC7-68CF-447E-BE4F-709E60A0046F}" sibTransId="{642443B7-A46B-47F7-9519-A20263D69E3B}"/>
    <dgm:cxn modelId="{BA69A195-2421-467B-BB5E-E3A5ACA07C61}" srcId="{985E4B6C-4386-4428-B329-A410D2F4F5C1}" destId="{C39DF40E-2D3E-4C3D-A16F-4E3EB6197550}" srcOrd="1" destOrd="0" parTransId="{C3E8BB9A-23B6-470F-A0E8-FCCF5724CFCF}" sibTransId="{C6652C26-4C1C-44BF-97E8-A1168EABC280}"/>
    <dgm:cxn modelId="{3CB03CBC-BD12-4CB1-8A41-97F22D44A0DB}" type="presOf" srcId="{10A750FC-EC71-41FE-A8FF-48796F6EE3A9}" destId="{D22C0EFF-6F2D-4A59-A0CA-09E0B4203D1B}" srcOrd="0" destOrd="0" presId="urn:microsoft.com/office/officeart/2005/8/layout/process1"/>
    <dgm:cxn modelId="{FFB6D8C5-8746-4CA1-9EAD-FE447CA1E079}" srcId="{985E4B6C-4386-4428-B329-A410D2F4F5C1}" destId="{B70A5E13-DFF6-4FE9-A5DF-9C7CDCAB7ADB}" srcOrd="0" destOrd="0" parTransId="{9A4E195E-58D4-4864-90A7-FED39E2BF19E}" sibTransId="{C0F80D8F-FB96-4AC6-BE9D-55279E432165}"/>
    <dgm:cxn modelId="{9E5CBFC6-B6B6-4828-9A10-599F98DCECBB}" type="presOf" srcId="{642443B7-A46B-47F7-9519-A20263D69E3B}" destId="{C8BB081E-484F-4133-BDDE-7A3D53E9FD27}" srcOrd="0" destOrd="0" presId="urn:microsoft.com/office/officeart/2005/8/layout/process1"/>
    <dgm:cxn modelId="{AB2A7DDF-5204-4F4A-8AEF-276212685DF6}" type="presOf" srcId="{C39DF40E-2D3E-4C3D-A16F-4E3EB6197550}" destId="{E34A00E4-F352-4FD1-9097-01809EDC6935}" srcOrd="0" destOrd="0" presId="urn:microsoft.com/office/officeart/2005/8/layout/process1"/>
    <dgm:cxn modelId="{4C960DE4-2188-47DB-9220-97FE497FD033}" type="presOf" srcId="{642443B7-A46B-47F7-9519-A20263D69E3B}" destId="{1DBBBC8F-9553-46A4-BDDB-63739132DCC9}" srcOrd="1" destOrd="0" presId="urn:microsoft.com/office/officeart/2005/8/layout/process1"/>
    <dgm:cxn modelId="{C4F637F3-35C5-4EF7-9840-4BBDA2DB7D55}" type="presOf" srcId="{42936DAA-2E6C-47BC-8470-324164052F53}" destId="{D8B2C75B-5228-4994-A693-D915F4D5C929}" srcOrd="0" destOrd="0" presId="urn:microsoft.com/office/officeart/2005/8/layout/process1"/>
    <dgm:cxn modelId="{36F65FFA-3ECA-4268-AC01-30984C584DF0}" type="presParOf" srcId="{9DD3E0E5-9775-42AE-A85A-4AB50081BF20}" destId="{07CD1ADB-AB7A-4709-8AB1-A97A8AFFC3AE}" srcOrd="0" destOrd="0" presId="urn:microsoft.com/office/officeart/2005/8/layout/process1"/>
    <dgm:cxn modelId="{71CD220A-577D-45E1-8334-32984ABCC4D8}" type="presParOf" srcId="{9DD3E0E5-9775-42AE-A85A-4AB50081BF20}" destId="{BD2FF25B-E349-4280-99E7-BA9CE5B3F0C0}" srcOrd="1" destOrd="0" presId="urn:microsoft.com/office/officeart/2005/8/layout/process1"/>
    <dgm:cxn modelId="{7663C951-EA89-4398-B7A7-7A470148C6B8}" type="presParOf" srcId="{BD2FF25B-E349-4280-99E7-BA9CE5B3F0C0}" destId="{06CF7CA7-A3D8-4EB7-A2B5-EB246ED3C486}" srcOrd="0" destOrd="0" presId="urn:microsoft.com/office/officeart/2005/8/layout/process1"/>
    <dgm:cxn modelId="{0C145DC7-7831-4461-880E-E65D8FE334D5}" type="presParOf" srcId="{9DD3E0E5-9775-42AE-A85A-4AB50081BF20}" destId="{E34A00E4-F352-4FD1-9097-01809EDC6935}" srcOrd="2" destOrd="0" presId="urn:microsoft.com/office/officeart/2005/8/layout/process1"/>
    <dgm:cxn modelId="{24164409-7951-4E0C-9FA3-EDDFDAE0EBE4}" type="presParOf" srcId="{9DD3E0E5-9775-42AE-A85A-4AB50081BF20}" destId="{19888944-22AB-4A13-8BF0-C8372245046E}" srcOrd="3" destOrd="0" presId="urn:microsoft.com/office/officeart/2005/8/layout/process1"/>
    <dgm:cxn modelId="{362D4C5A-AC7B-4011-A2B6-14801DA80CAD}" type="presParOf" srcId="{19888944-22AB-4A13-8BF0-C8372245046E}" destId="{31366A85-32D2-407E-ACD8-EF3640D17C51}" srcOrd="0" destOrd="0" presId="urn:microsoft.com/office/officeart/2005/8/layout/process1"/>
    <dgm:cxn modelId="{D117CF0C-64F8-4E8E-B319-64DFF165A86D}" type="presParOf" srcId="{9DD3E0E5-9775-42AE-A85A-4AB50081BF20}" destId="{D22C0EFF-6F2D-4A59-A0CA-09E0B4203D1B}" srcOrd="4" destOrd="0" presId="urn:microsoft.com/office/officeart/2005/8/layout/process1"/>
    <dgm:cxn modelId="{316D7AAB-B625-4CC7-AB27-A7F3CA85E95C}" type="presParOf" srcId="{9DD3E0E5-9775-42AE-A85A-4AB50081BF20}" destId="{C8BB081E-484F-4133-BDDE-7A3D53E9FD27}" srcOrd="5" destOrd="0" presId="urn:microsoft.com/office/officeart/2005/8/layout/process1"/>
    <dgm:cxn modelId="{7251F457-DDBC-48DA-A62E-A1872BAD25A5}" type="presParOf" srcId="{C8BB081E-484F-4133-BDDE-7A3D53E9FD27}" destId="{1DBBBC8F-9553-46A4-BDDB-63739132DCC9}" srcOrd="0" destOrd="0" presId="urn:microsoft.com/office/officeart/2005/8/layout/process1"/>
    <dgm:cxn modelId="{FC19067A-BD04-42CA-A52C-F5B054C2A310}" type="presParOf" srcId="{9DD3E0E5-9775-42AE-A85A-4AB50081BF20}" destId="{D8B2C75B-5228-4994-A693-D915F4D5C929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D1ADB-AB7A-4709-8AB1-A97A8AFFC3AE}">
      <dsp:nvSpPr>
        <dsp:cNvPr id="0" name=""/>
        <dsp:cNvSpPr/>
      </dsp:nvSpPr>
      <dsp:spPr>
        <a:xfrm>
          <a:off x="1424" y="0"/>
          <a:ext cx="1450663" cy="5926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 ТОО «Гормолзавод»</a:t>
          </a:r>
          <a:endParaRPr lang="ru-RU" sz="1400" kern="1200" dirty="0"/>
        </a:p>
      </dsp:txBody>
      <dsp:txXfrm>
        <a:off x="18783" y="17359"/>
        <a:ext cx="1415945" cy="557950"/>
      </dsp:txXfrm>
    </dsp:sp>
    <dsp:sp modelId="{BD2FF25B-E349-4280-99E7-BA9CE5B3F0C0}">
      <dsp:nvSpPr>
        <dsp:cNvPr id="0" name=""/>
        <dsp:cNvSpPr/>
      </dsp:nvSpPr>
      <dsp:spPr>
        <a:xfrm>
          <a:off x="1597155" y="229795"/>
          <a:ext cx="307540" cy="1330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97155" y="256410"/>
        <a:ext cx="267617" cy="79846"/>
      </dsp:txXfrm>
    </dsp:sp>
    <dsp:sp modelId="{E34A00E4-F352-4FD1-9097-01809EDC6935}">
      <dsp:nvSpPr>
        <dsp:cNvPr id="0" name=""/>
        <dsp:cNvSpPr/>
      </dsp:nvSpPr>
      <dsp:spPr>
        <a:xfrm>
          <a:off x="2032354" y="0"/>
          <a:ext cx="1450663" cy="592668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ТОО «СК </a:t>
          </a:r>
          <a:r>
            <a:rPr lang="ru-RU" sz="1400" b="1" kern="1200" dirty="0" err="1"/>
            <a:t>СХОС</a:t>
          </a:r>
          <a:r>
            <a:rPr lang="ru-RU" sz="1400" b="1" kern="1200" dirty="0"/>
            <a:t>»</a:t>
          </a:r>
          <a:endParaRPr lang="ru-RU" sz="1400" kern="1200" dirty="0"/>
        </a:p>
      </dsp:txBody>
      <dsp:txXfrm>
        <a:off x="2049713" y="17359"/>
        <a:ext cx="1415945" cy="557950"/>
      </dsp:txXfrm>
    </dsp:sp>
    <dsp:sp modelId="{19888944-22AB-4A13-8BF0-C8372245046E}">
      <dsp:nvSpPr>
        <dsp:cNvPr id="0" name=""/>
        <dsp:cNvSpPr/>
      </dsp:nvSpPr>
      <dsp:spPr>
        <a:xfrm>
          <a:off x="3628084" y="229795"/>
          <a:ext cx="307540" cy="1330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628084" y="256410"/>
        <a:ext cx="267617" cy="79846"/>
      </dsp:txXfrm>
    </dsp:sp>
    <dsp:sp modelId="{D22C0EFF-6F2D-4A59-A0CA-09E0B4203D1B}">
      <dsp:nvSpPr>
        <dsp:cNvPr id="0" name=""/>
        <dsp:cNvSpPr/>
      </dsp:nvSpPr>
      <dsp:spPr>
        <a:xfrm>
          <a:off x="4063283" y="0"/>
          <a:ext cx="1732977" cy="592668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 ТОО «Шортанбай-2030»</a:t>
          </a:r>
          <a:endParaRPr lang="ru-RU" sz="1400" kern="1200" dirty="0"/>
        </a:p>
      </dsp:txBody>
      <dsp:txXfrm>
        <a:off x="4080642" y="17359"/>
        <a:ext cx="1698259" cy="557950"/>
      </dsp:txXfrm>
    </dsp:sp>
    <dsp:sp modelId="{C8BB081E-484F-4133-BDDE-7A3D53E9FD27}">
      <dsp:nvSpPr>
        <dsp:cNvPr id="0" name=""/>
        <dsp:cNvSpPr/>
      </dsp:nvSpPr>
      <dsp:spPr>
        <a:xfrm>
          <a:off x="5941327" y="206563"/>
          <a:ext cx="307540" cy="1795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5941327" y="242471"/>
        <a:ext cx="253678" cy="107724"/>
      </dsp:txXfrm>
    </dsp:sp>
    <dsp:sp modelId="{D8B2C75B-5228-4994-A693-D915F4D5C929}">
      <dsp:nvSpPr>
        <dsp:cNvPr id="0" name=""/>
        <dsp:cNvSpPr/>
      </dsp:nvSpPr>
      <dsp:spPr>
        <a:xfrm>
          <a:off x="6376526" y="0"/>
          <a:ext cx="1450663" cy="592668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ТОО «Базис-Агро»</a:t>
          </a:r>
        </a:p>
      </dsp:txBody>
      <dsp:txXfrm>
        <a:off x="6393885" y="17359"/>
        <a:ext cx="1415945" cy="557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895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6895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2D7431D-4792-4089-BF42-D4D86689B44F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88" y="4716480"/>
            <a:ext cx="5439101" cy="4465620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36"/>
            <a:ext cx="2946247" cy="496894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26" y="9428136"/>
            <a:ext cx="2946246" cy="496894"/>
          </a:xfrm>
          <a:prstGeom prst="rect">
            <a:avLst/>
          </a:prstGeom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775C379-AA81-40CC-835F-9A2A3161AA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74675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50938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2720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03463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80131" algn="l" defTabSz="115205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456158" algn="l" defTabSz="115205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032184" algn="l" defTabSz="115205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08210" algn="l" defTabSz="115205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4824" fontAlgn="auto">
              <a:spcBef>
                <a:spcPts val="0"/>
              </a:spcBef>
              <a:spcAft>
                <a:spcPts val="0"/>
              </a:spcAft>
              <a:defRPr/>
            </a:pPr>
            <a:fld id="{125D3E55-5441-4CCE-9E6F-BF2385FF3878}" type="slidenum">
              <a:rPr lang="ru-RU">
                <a:solidFill>
                  <a:prstClr val="black"/>
                </a:solidFill>
                <a:latin typeface="Calibri"/>
                <a:cs typeface="+mn-cs"/>
              </a:rPr>
              <a:pPr defTabSz="924824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619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61089-EB5D-45C7-8E72-4542DF9B8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56D8E37-8683-E8CF-4721-66810912A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BDDAECA-02BB-1E80-A183-2B6104CF2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405453-8C0E-BF36-7C2F-2D5945F7D3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4824" fontAlgn="auto">
              <a:spcBef>
                <a:spcPts val="0"/>
              </a:spcBef>
              <a:spcAft>
                <a:spcPts val="0"/>
              </a:spcAft>
              <a:defRPr/>
            </a:pPr>
            <a:fld id="{125D3E55-5441-4CCE-9E6F-BF2385FF3878}" type="slidenum">
              <a:rPr lang="ru-RU">
                <a:solidFill>
                  <a:prstClr val="black"/>
                </a:solidFill>
                <a:latin typeface="Calibri"/>
                <a:cs typeface="+mn-cs"/>
              </a:rPr>
              <a:pPr defTabSz="924824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768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111BD-2C82-0258-66D3-A0357E8B9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AD4693E-EA6A-3A94-BDA5-9AE6296014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768AB01-3C21-6C81-F89C-10BEC7355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65F71F-C1FC-8327-E6FE-397B5B7934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4824" fontAlgn="auto">
              <a:spcBef>
                <a:spcPts val="0"/>
              </a:spcBef>
              <a:spcAft>
                <a:spcPts val="0"/>
              </a:spcAft>
              <a:defRPr/>
            </a:pPr>
            <a:fld id="{125D3E55-5441-4CCE-9E6F-BF2385FF3878}" type="slidenum">
              <a:rPr lang="ru-RU">
                <a:solidFill>
                  <a:prstClr val="black"/>
                </a:solidFill>
                <a:latin typeface="Calibri"/>
                <a:cs typeface="+mn-cs"/>
              </a:rPr>
              <a:pPr defTabSz="924824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56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11617-EA5C-8C33-2BCA-9A36CBFFE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BEB6FD3-362E-74D2-4438-188760385A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B788A79-4325-9837-ADDB-660AA4A5F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2DBF16-A2D5-6A24-0DAE-D7FF43B5A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4824" fontAlgn="auto">
              <a:spcBef>
                <a:spcPts val="0"/>
              </a:spcBef>
              <a:spcAft>
                <a:spcPts val="0"/>
              </a:spcAft>
              <a:defRPr/>
            </a:pPr>
            <a:fld id="{125D3E55-5441-4CCE-9E6F-BF2385FF3878}" type="slidenum">
              <a:rPr lang="ru-RU">
                <a:solidFill>
                  <a:prstClr val="black"/>
                </a:solidFill>
                <a:latin typeface="Calibri"/>
                <a:cs typeface="+mn-cs"/>
              </a:rPr>
              <a:pPr defTabSz="924824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766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D906B-8369-56D3-4083-F7B666E70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23FF6B-9AE2-9AED-8AB0-E11A0DE698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409E71B-6D02-9432-B53F-656C37DEA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0FE2249-0C79-35DA-D431-C75857D7CC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4824" fontAlgn="auto">
              <a:spcBef>
                <a:spcPts val="0"/>
              </a:spcBef>
              <a:spcAft>
                <a:spcPts val="0"/>
              </a:spcAft>
              <a:defRPr/>
            </a:pPr>
            <a:fld id="{125D3E55-5441-4CCE-9E6F-BF2385FF3878}" type="slidenum">
              <a:rPr lang="ru-RU">
                <a:solidFill>
                  <a:prstClr val="black"/>
                </a:solidFill>
                <a:latin typeface="Calibri"/>
                <a:cs typeface="+mn-cs"/>
              </a:rPr>
              <a:pPr defTabSz="924824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239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43328-2986-24FF-C116-2466F30D3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8803489-AECD-590A-9AF1-226561CFE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1EF7DAC-6729-2BF0-EA59-56EEE0645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25812B-6E89-5D01-3CBE-E61E9FBA61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4824" fontAlgn="auto">
              <a:spcBef>
                <a:spcPts val="0"/>
              </a:spcBef>
              <a:spcAft>
                <a:spcPts val="0"/>
              </a:spcAft>
              <a:defRPr/>
            </a:pPr>
            <a:fld id="{125D3E55-5441-4CCE-9E6F-BF2385FF3878}" type="slidenum">
              <a:rPr lang="ru-RU">
                <a:solidFill>
                  <a:prstClr val="black"/>
                </a:solidFill>
                <a:latin typeface="Calibri"/>
                <a:cs typeface="+mn-cs"/>
              </a:rPr>
              <a:pPr defTabSz="924824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363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>
            <a:extLst>
              <a:ext uri="{FF2B5EF4-FFF2-40B4-BE49-F238E27FC236}">
                <a16:creationId xmlns:a16="http://schemas.microsoft.com/office/drawing/2014/main" id="{310BED1F-2930-4C5A-8C5C-06D241197E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9219" name="Заметки 2">
            <a:extLst>
              <a:ext uri="{FF2B5EF4-FFF2-40B4-BE49-F238E27FC236}">
                <a16:creationId xmlns:a16="http://schemas.microsoft.com/office/drawing/2014/main" id="{C7129365-7D99-4424-9B71-5315BCF86A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9220" name="Номер слайда 3">
            <a:extLst>
              <a:ext uri="{FF2B5EF4-FFF2-40B4-BE49-F238E27FC236}">
                <a16:creationId xmlns:a16="http://schemas.microsoft.com/office/drawing/2014/main" id="{EE54CB1B-0EE7-4B1F-A008-DB7FB968F9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1420" indent="-28900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6030" indent="-23120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8442" indent="-23120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80854" indent="-23120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43266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5679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68091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30503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24824">
              <a:defRPr/>
            </a:pPr>
            <a:fld id="{6BF5CA3C-E23E-48C4-9845-2FB4AF3576BE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defTabSz="924824">
                <a:defRPr/>
              </a:pPr>
              <a:t>10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467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211A-B233-2C06-B809-61BF9DCA4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0C83E2C-2347-D2FB-C2B9-AEB6D73826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3525032-1DD3-A694-98D4-606D90584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68F3F9-F197-637D-A0BB-8C238690E6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4824" fontAlgn="auto">
              <a:spcBef>
                <a:spcPts val="0"/>
              </a:spcBef>
              <a:spcAft>
                <a:spcPts val="0"/>
              </a:spcAft>
              <a:defRPr/>
            </a:pPr>
            <a:fld id="{125D3E55-5441-4CCE-9E6F-BF2385FF3878}" type="slidenum">
              <a:rPr lang="ru-RU">
                <a:solidFill>
                  <a:prstClr val="black"/>
                </a:solidFill>
                <a:latin typeface="Calibri"/>
                <a:cs typeface="+mn-cs"/>
              </a:rPr>
              <a:pPr defTabSz="924824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066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5792E-B01C-43A8-9C25-20F2F13AAEA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095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95148" y="4821327"/>
            <a:ext cx="5561180" cy="4567572"/>
          </a:xfrm>
          <a:prstGeom prst="rect">
            <a:avLst/>
          </a:prstGeom>
        </p:spPr>
        <p:txBody>
          <a:bodyPr spcFirstLastPara="1" wrap="square" lIns="97701" tIns="97701" rIns="97701" bIns="97701" anchor="t" anchorCtr="0">
            <a:noAutofit/>
          </a:bodyPr>
          <a:lstStyle/>
          <a:p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60413"/>
            <a:ext cx="6770687" cy="3806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ru-K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60413"/>
            <a:ext cx="6770687" cy="3806825"/>
          </a:xfrm>
        </p:spPr>
        <p:txBody>
          <a:bodyPr/>
          <a:lstStyle/>
          <a:p>
            <a:endParaRPr lang="ru-KZ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498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>
            <a:extLst>
              <a:ext uri="{FF2B5EF4-FFF2-40B4-BE49-F238E27FC236}">
                <a16:creationId xmlns:a16="http://schemas.microsoft.com/office/drawing/2014/main" id="{50D22B44-C8B6-4C1D-BBFC-295AA606BA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38915" name="Заметки 2">
            <a:extLst>
              <a:ext uri="{FF2B5EF4-FFF2-40B4-BE49-F238E27FC236}">
                <a16:creationId xmlns:a16="http://schemas.microsoft.com/office/drawing/2014/main" id="{999FF193-7124-4EF2-A462-C863688079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8916" name="Номер слайда 3">
            <a:extLst>
              <a:ext uri="{FF2B5EF4-FFF2-40B4-BE49-F238E27FC236}">
                <a16:creationId xmlns:a16="http://schemas.microsoft.com/office/drawing/2014/main" id="{58265E77-DF39-4B6C-BC91-941100AA38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1420" indent="-28900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6030" indent="-23120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8442" indent="-23120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80854" indent="-23120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43266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5679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68091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30503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24824"/>
            <a:fld id="{058D6202-4D18-4082-B834-A37210E22107}" type="slidenum">
              <a:rPr lang="ru-RU" altLang="ru-RU">
                <a:solidFill>
                  <a:prstClr val="black"/>
                </a:solidFill>
                <a:latin typeface="Calibri" panose="020F0502020204030204" pitchFamily="34" charset="0"/>
              </a:rPr>
              <a:pPr defTabSz="924824"/>
              <a:t>30</a:t>
            </a:fld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03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>
            <a:extLst>
              <a:ext uri="{FF2B5EF4-FFF2-40B4-BE49-F238E27FC236}">
                <a16:creationId xmlns:a16="http://schemas.microsoft.com/office/drawing/2014/main" id="{AEB635B6-8931-484C-B2CC-F5F9683C7C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23555" name="Заметки 2">
            <a:extLst>
              <a:ext uri="{FF2B5EF4-FFF2-40B4-BE49-F238E27FC236}">
                <a16:creationId xmlns:a16="http://schemas.microsoft.com/office/drawing/2014/main" id="{2EC4A18F-F892-4E8A-AB28-3B50B63D61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3556" name="Номер слайда 3">
            <a:extLst>
              <a:ext uri="{FF2B5EF4-FFF2-40B4-BE49-F238E27FC236}">
                <a16:creationId xmlns:a16="http://schemas.microsoft.com/office/drawing/2014/main" id="{6D4677AA-13D0-4368-B707-675F88F875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1420" indent="-28900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6030" indent="-23120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8442" indent="-23120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80854" indent="-23120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43266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5679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68091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30503" indent="-231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24824">
              <a:defRPr/>
            </a:pPr>
            <a:fld id="{541A81A2-4030-42D6-842D-B07FBBA4D653}" type="slidenum">
              <a:rPr lang="ru-RU" altLang="ru-RU">
                <a:solidFill>
                  <a:prstClr val="black"/>
                </a:solidFill>
                <a:latin typeface="Calibri" panose="020F0502020204030204" pitchFamily="34" charset="0"/>
              </a:rPr>
              <a:pPr defTabSz="924824">
                <a:defRPr/>
              </a:pPr>
              <a:t>31</a:t>
            </a:fld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803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734" y="2125002"/>
            <a:ext cx="10344309" cy="146628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5467" y="3876306"/>
            <a:ext cx="8518843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6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52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8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04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8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56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3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08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6D6B3-29FA-41DA-B413-D350DB86F9B7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2494D-EC8C-4F19-8653-9D06C557C7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830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56D92-2EA3-46E4-802C-3269F1741236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32AB8-F886-4402-BAD3-8854613086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4437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329" y="4395681"/>
            <a:ext cx="10344309" cy="1358607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1329" y="2899313"/>
            <a:ext cx="10344309" cy="1496367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602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5205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807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041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8013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561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3218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082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2C634-B6E9-4CBD-AF86-6EAB57CADD94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F1E1C-C1AC-4081-9745-E27B7BDF50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7169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8490" y="1596127"/>
            <a:ext cx="5374984" cy="4514439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86302" y="1596127"/>
            <a:ext cx="5374984" cy="4514439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B06D9-AD28-4B61-8DCD-06BEF7E03344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ACE5F-A40E-4E04-ADF4-C47C06995D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08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89" y="1531206"/>
            <a:ext cx="5377098" cy="638133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26" indent="0">
              <a:buNone/>
              <a:defRPr sz="2500" b="1"/>
            </a:lvl2pPr>
            <a:lvl3pPr marL="1152053" indent="0">
              <a:buNone/>
              <a:defRPr sz="2300" b="1"/>
            </a:lvl3pPr>
            <a:lvl4pPr marL="1728079" indent="0">
              <a:buNone/>
              <a:defRPr sz="2000" b="1"/>
            </a:lvl4pPr>
            <a:lvl5pPr marL="2304105" indent="0">
              <a:buNone/>
              <a:defRPr sz="2000" b="1"/>
            </a:lvl5pPr>
            <a:lvl6pPr marL="2880131" indent="0">
              <a:buNone/>
              <a:defRPr sz="2000" b="1"/>
            </a:lvl6pPr>
            <a:lvl7pPr marL="3456158" indent="0">
              <a:buNone/>
              <a:defRPr sz="2000" b="1"/>
            </a:lvl7pPr>
            <a:lvl8pPr marL="4032184" indent="0">
              <a:buNone/>
              <a:defRPr sz="2000" b="1"/>
            </a:lvl8pPr>
            <a:lvl9pPr marL="4608210" indent="0">
              <a:buNone/>
              <a:defRPr sz="20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8489" y="2169338"/>
            <a:ext cx="5377098" cy="3941227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2079" y="1531206"/>
            <a:ext cx="5379210" cy="638133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6026" indent="0">
              <a:buNone/>
              <a:defRPr sz="2500" b="1"/>
            </a:lvl2pPr>
            <a:lvl3pPr marL="1152053" indent="0">
              <a:buNone/>
              <a:defRPr sz="2300" b="1"/>
            </a:lvl3pPr>
            <a:lvl4pPr marL="1728079" indent="0">
              <a:buNone/>
              <a:defRPr sz="2000" b="1"/>
            </a:lvl4pPr>
            <a:lvl5pPr marL="2304105" indent="0">
              <a:buNone/>
              <a:defRPr sz="2000" b="1"/>
            </a:lvl5pPr>
            <a:lvl6pPr marL="2880131" indent="0">
              <a:buNone/>
              <a:defRPr sz="2000" b="1"/>
            </a:lvl6pPr>
            <a:lvl7pPr marL="3456158" indent="0">
              <a:buNone/>
              <a:defRPr sz="2000" b="1"/>
            </a:lvl7pPr>
            <a:lvl8pPr marL="4032184" indent="0">
              <a:buNone/>
              <a:defRPr sz="2000" b="1"/>
            </a:lvl8pPr>
            <a:lvl9pPr marL="4608210" indent="0">
              <a:buNone/>
              <a:defRPr sz="20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2079" y="2169338"/>
            <a:ext cx="5379210" cy="3941227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81C89-7201-4033-B5D3-CDD50F1F6456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03513-3533-431E-966B-EE5FDB96A5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4616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18F7F-F505-4526-86CC-C89CC4879CFE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D1607-7418-438A-9332-1C58520B14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5555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B333A-9778-4DAA-9328-B57C50E69D91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7BCEC-F753-4CB0-856F-E4963E057F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2586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90" y="272357"/>
            <a:ext cx="4003772" cy="1159091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8044" y="272356"/>
            <a:ext cx="6803242" cy="5838209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490" y="1431447"/>
            <a:ext cx="4003772" cy="4679118"/>
          </a:xfrm>
        </p:spPr>
        <p:txBody>
          <a:bodyPr/>
          <a:lstStyle>
            <a:lvl1pPr marL="0" indent="0">
              <a:buNone/>
              <a:defRPr sz="1800"/>
            </a:lvl1pPr>
            <a:lvl2pPr marL="576026" indent="0">
              <a:buNone/>
              <a:defRPr sz="1500"/>
            </a:lvl2pPr>
            <a:lvl3pPr marL="1152053" indent="0">
              <a:buNone/>
              <a:defRPr sz="1300"/>
            </a:lvl3pPr>
            <a:lvl4pPr marL="1728079" indent="0">
              <a:buNone/>
              <a:defRPr sz="1100"/>
            </a:lvl4pPr>
            <a:lvl5pPr marL="2304105" indent="0">
              <a:buNone/>
              <a:defRPr sz="1100"/>
            </a:lvl5pPr>
            <a:lvl6pPr marL="2880131" indent="0">
              <a:buNone/>
              <a:defRPr sz="1100"/>
            </a:lvl6pPr>
            <a:lvl7pPr marL="3456158" indent="0">
              <a:buNone/>
              <a:defRPr sz="1100"/>
            </a:lvl7pPr>
            <a:lvl8pPr marL="4032184" indent="0">
              <a:buNone/>
              <a:defRPr sz="1100"/>
            </a:lvl8pPr>
            <a:lvl9pPr marL="4608210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BAE35-A45D-4643-8B67-5FEE9D7986B8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C658F-5FDC-4723-9D9B-11BF32453D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468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61" y="4788378"/>
            <a:ext cx="7301865" cy="56529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5361" y="611216"/>
            <a:ext cx="7301865" cy="4104323"/>
          </a:xfrm>
        </p:spPr>
        <p:txBody>
          <a:bodyPr rtlCol="0">
            <a:normAutofit/>
          </a:bodyPr>
          <a:lstStyle>
            <a:lvl1pPr marL="0" indent="0">
              <a:buNone/>
              <a:defRPr sz="4000"/>
            </a:lvl1pPr>
            <a:lvl2pPr marL="576026" indent="0">
              <a:buNone/>
              <a:defRPr sz="3500"/>
            </a:lvl2pPr>
            <a:lvl3pPr marL="1152053" indent="0">
              <a:buNone/>
              <a:defRPr sz="3000"/>
            </a:lvl3pPr>
            <a:lvl4pPr marL="1728079" indent="0">
              <a:buNone/>
              <a:defRPr sz="2500"/>
            </a:lvl4pPr>
            <a:lvl5pPr marL="2304105" indent="0">
              <a:buNone/>
              <a:defRPr sz="2500"/>
            </a:lvl5pPr>
            <a:lvl6pPr marL="2880131" indent="0">
              <a:buNone/>
              <a:defRPr sz="2500"/>
            </a:lvl6pPr>
            <a:lvl7pPr marL="3456158" indent="0">
              <a:buNone/>
              <a:defRPr sz="2500"/>
            </a:lvl7pPr>
            <a:lvl8pPr marL="4032184" indent="0">
              <a:buNone/>
              <a:defRPr sz="2500"/>
            </a:lvl8pPr>
            <a:lvl9pPr marL="4608210" indent="0">
              <a:buNone/>
              <a:defRPr sz="2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5361" y="5353672"/>
            <a:ext cx="7301865" cy="802812"/>
          </a:xfrm>
        </p:spPr>
        <p:txBody>
          <a:bodyPr/>
          <a:lstStyle>
            <a:lvl1pPr marL="0" indent="0">
              <a:buNone/>
              <a:defRPr sz="1800"/>
            </a:lvl1pPr>
            <a:lvl2pPr marL="576026" indent="0">
              <a:buNone/>
              <a:defRPr sz="1500"/>
            </a:lvl2pPr>
            <a:lvl3pPr marL="1152053" indent="0">
              <a:buNone/>
              <a:defRPr sz="1300"/>
            </a:lvl3pPr>
            <a:lvl4pPr marL="1728079" indent="0">
              <a:buNone/>
              <a:defRPr sz="1100"/>
            </a:lvl4pPr>
            <a:lvl5pPr marL="2304105" indent="0">
              <a:buNone/>
              <a:defRPr sz="1100"/>
            </a:lvl5pPr>
            <a:lvl6pPr marL="2880131" indent="0">
              <a:buNone/>
              <a:defRPr sz="1100"/>
            </a:lvl6pPr>
            <a:lvl7pPr marL="3456158" indent="0">
              <a:buNone/>
              <a:defRPr sz="1100"/>
            </a:lvl7pPr>
            <a:lvl8pPr marL="4032184" indent="0">
              <a:buNone/>
              <a:defRPr sz="1100"/>
            </a:lvl8pPr>
            <a:lvl9pPr marL="4608210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B944E-20AC-46D7-A0AE-4B811E198766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A1080-BF1D-4BD6-9BB9-3BDD6875CB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362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F6928-C970-45AC-8B2E-8745D9F36654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951E1-0285-4BF2-B81A-DB6E7AB93D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6902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23087" y="273939"/>
            <a:ext cx="2738199" cy="583662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488" y="273939"/>
            <a:ext cx="8011769" cy="583662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A3E59-CC9E-41BB-A687-1D6408102D35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B3F7A-E9A2-4F7D-9531-54C3A53264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7981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733" y="2125001"/>
            <a:ext cx="10344309" cy="146628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5466" y="3876305"/>
            <a:ext cx="8518843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820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734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328" y="4395679"/>
            <a:ext cx="10344309" cy="1358607"/>
          </a:xfrm>
        </p:spPr>
        <p:txBody>
          <a:bodyPr anchor="t"/>
          <a:lstStyle>
            <a:lvl1pPr algn="l">
              <a:defRPr sz="399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1328" y="2899312"/>
            <a:ext cx="10344309" cy="1496367"/>
          </a:xfrm>
        </p:spPr>
        <p:txBody>
          <a:bodyPr anchor="b"/>
          <a:lstStyle>
            <a:lvl1pPr marL="0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56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8489" y="1596126"/>
            <a:ext cx="5374984" cy="4514439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86302" y="1596126"/>
            <a:ext cx="5374984" cy="4514439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473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89" y="1531204"/>
            <a:ext cx="5377097" cy="638133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8489" y="2169337"/>
            <a:ext cx="5377097" cy="3941227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2077" y="1531204"/>
            <a:ext cx="5379210" cy="638133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82077" y="2169337"/>
            <a:ext cx="5379210" cy="3941227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593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247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786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272355"/>
            <a:ext cx="4003772" cy="1159091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58044" y="272355"/>
            <a:ext cx="6803242" cy="5838210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489" y="1431446"/>
            <a:ext cx="4003772" cy="4679119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106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61" y="4788377"/>
            <a:ext cx="7301865" cy="565295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5361" y="611215"/>
            <a:ext cx="7301865" cy="4104323"/>
          </a:xfrm>
        </p:spPr>
        <p:txBody>
          <a:bodyPr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5361" y="5353671"/>
            <a:ext cx="7301865" cy="802813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186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858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23087" y="273939"/>
            <a:ext cx="2738199" cy="583662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489" y="273939"/>
            <a:ext cx="8011769" cy="583662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010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6672" y="364196"/>
            <a:ext cx="1049643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6672" y="1820976"/>
            <a:ext cx="10496431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057" lvl="0" indent="-342043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2114" lvl="1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68171" lvl="2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4228" lvl="3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0285" lvl="4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36342" lvl="5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2399" lvl="6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48456" lvl="7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04513" lvl="8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ru-RU" smtClean="0"/>
              <a:pPr>
                <a:spcAft>
                  <a:spcPts val="0"/>
                </a:spcAft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6611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6672" y="364196"/>
            <a:ext cx="1049643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ru-RU" smtClean="0"/>
              <a:pPr>
                <a:spcAft>
                  <a:spcPts val="0"/>
                </a:spcAft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93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ru-RU" smtClean="0"/>
              <a:pPr>
                <a:spcAft>
                  <a:spcPts val="0"/>
                </a:spcAft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839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8258" y="456036"/>
            <a:ext cx="3925069" cy="1596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19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73739" y="984911"/>
            <a:ext cx="6160949" cy="486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057" lvl="0" indent="-430721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192"/>
            </a:lvl1pPr>
            <a:lvl2pPr marL="912114" lvl="1" indent="-405384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793"/>
            </a:lvl2pPr>
            <a:lvl3pPr marL="1368171" lvl="2" indent="-380048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394"/>
            </a:lvl3pPr>
            <a:lvl4pPr marL="1824228" lvl="3" indent="-354711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5"/>
            </a:lvl4pPr>
            <a:lvl5pPr marL="2280285" lvl="4" indent="-354711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5"/>
            </a:lvl5pPr>
            <a:lvl6pPr marL="2736342" lvl="5" indent="-354711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5"/>
            </a:lvl6pPr>
            <a:lvl7pPr marL="3192399" lvl="6" indent="-354711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5"/>
            </a:lvl7pPr>
            <a:lvl8pPr marL="3648456" lvl="7" indent="-354711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5"/>
            </a:lvl8pPr>
            <a:lvl9pPr marL="4104513" lvl="8" indent="-354711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5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8258" y="2052161"/>
            <a:ext cx="3925069" cy="3801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057" lvl="0" indent="-228029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596"/>
            </a:lvl1pPr>
            <a:lvl2pPr marL="912114" lvl="1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97"/>
            </a:lvl2pPr>
            <a:lvl3pPr marL="1368171" lvl="2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197"/>
            </a:lvl3pPr>
            <a:lvl4pPr marL="1824228" lvl="3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4pPr>
            <a:lvl5pPr marL="2280285" lvl="4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5pPr>
            <a:lvl6pPr marL="2736342" lvl="5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6pPr>
            <a:lvl7pPr marL="3192399" lvl="6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7pPr>
            <a:lvl8pPr marL="3648456" lvl="7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8pPr>
            <a:lvl9pPr marL="4104513" lvl="8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ru-RU" smtClean="0"/>
              <a:pPr>
                <a:spcAft>
                  <a:spcPts val="0"/>
                </a:spcAft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973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8258" y="456036"/>
            <a:ext cx="3925069" cy="1596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19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73739" y="984911"/>
            <a:ext cx="6160949" cy="486121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ru-KZ"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8258" y="2052161"/>
            <a:ext cx="3925069" cy="3801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057" lvl="0" indent="-228029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596"/>
            </a:lvl1pPr>
            <a:lvl2pPr marL="912114" lvl="1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97"/>
            </a:lvl2pPr>
            <a:lvl3pPr marL="1368171" lvl="2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197"/>
            </a:lvl3pPr>
            <a:lvl4pPr marL="1824228" lvl="3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4pPr>
            <a:lvl5pPr marL="2280285" lvl="4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5pPr>
            <a:lvl6pPr marL="2736342" lvl="5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6pPr>
            <a:lvl7pPr marL="3192399" lvl="6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7pPr>
            <a:lvl8pPr marL="3648456" lvl="7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8pPr>
            <a:lvl9pPr marL="4104513" lvl="8" indent="-22802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98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ru-RU" smtClean="0"/>
              <a:pPr>
                <a:spcAft>
                  <a:spcPts val="0"/>
                </a:spcAft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3836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6672" y="364196"/>
            <a:ext cx="1049643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14758" y="-1257110"/>
            <a:ext cx="4340259" cy="10496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057" lvl="0" indent="-342043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2114" lvl="1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68171" lvl="2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4228" lvl="3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0285" lvl="4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36342" lvl="5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2399" lvl="6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48456" lvl="7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04513" lvl="8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ru-RU" smtClean="0"/>
              <a:pPr>
                <a:spcAft>
                  <a:spcPts val="0"/>
                </a:spcAft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5808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22529" y="1950661"/>
            <a:ext cx="5797040" cy="26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8253" y="-597385"/>
            <a:ext cx="5797040" cy="772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057" lvl="0" indent="-342043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2114" lvl="1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68171" lvl="2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4228" lvl="3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0285" lvl="4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36342" lvl="5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2399" lvl="6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48456" lvl="7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04513" lvl="8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ru-RU" smtClean="0"/>
              <a:pPr>
                <a:spcAft>
                  <a:spcPts val="0"/>
                </a:spcAft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3718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2444" y="3116245"/>
            <a:ext cx="8214598" cy="1889539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2444" y="4990582"/>
            <a:ext cx="8214598" cy="1368108"/>
          </a:xfrm>
        </p:spPr>
        <p:txBody>
          <a:bodyPr/>
          <a:lstStyle>
            <a:lvl1pPr marL="0" indent="0" algn="l">
              <a:buNone/>
              <a:defRPr sz="1795" b="1">
                <a:solidFill>
                  <a:schemeClr val="tx2"/>
                </a:solidFill>
              </a:defRPr>
            </a:lvl1pPr>
            <a:lvl2pPr marL="456057" indent="0" algn="ctr">
              <a:buNone/>
            </a:lvl2pPr>
            <a:lvl3pPr marL="912114" indent="0" algn="ctr">
              <a:buNone/>
            </a:lvl3pPr>
            <a:lvl4pPr marL="1368171" indent="0" algn="ctr">
              <a:buNone/>
            </a:lvl4pPr>
            <a:lvl5pPr marL="1824228" indent="0" algn="ctr">
              <a:buNone/>
            </a:lvl5pPr>
            <a:lvl6pPr marL="2280285" indent="0" algn="ctr">
              <a:buNone/>
            </a:lvl6pPr>
            <a:lvl7pPr marL="2736342" indent="0" algn="ctr">
              <a:buNone/>
            </a:lvl7pPr>
            <a:lvl8pPr marL="3192399" indent="0" algn="ctr">
              <a:buNone/>
            </a:lvl8pPr>
            <a:lvl9pPr marL="3648456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15088" y="1107585"/>
            <a:ext cx="2280179" cy="507074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28968" y="4106991"/>
            <a:ext cx="3648287" cy="511131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4170" y="4916153"/>
            <a:ext cx="811318" cy="51620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931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6672" y="364196"/>
            <a:ext cx="1049643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6672" y="1820976"/>
            <a:ext cx="5172154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057" lvl="0" indent="-342043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2114" lvl="1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68171" lvl="2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4228" lvl="3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0285" lvl="4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36342" lvl="5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2399" lvl="6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48456" lvl="7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04513" lvl="8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60949" y="1820976"/>
            <a:ext cx="5172154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6057" lvl="0" indent="-342043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2114" lvl="1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68171" lvl="2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4228" lvl="3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0285" lvl="4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36342" lvl="5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2399" lvl="6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48456" lvl="7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04513" lvl="8" indent="-342043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197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197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ru-RU" sz="1197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97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70031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9775" cy="6840538"/>
          </a:xfrm>
          <a:prstGeom prst="rect">
            <a:avLst/>
          </a:prstGeom>
          <a:solidFill>
            <a:srgbClr val="DEEEFF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69775" cy="684053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860244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733" y="2125005"/>
            <a:ext cx="10344309" cy="146628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5466" y="3876305"/>
            <a:ext cx="8518843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6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0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2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4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4F68F7-83AD-4357-9D47-1450620E0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A5CC49-6506-4F82-AB53-F3DA41AE6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51238-35CC-4569-AD7F-7BAD57EE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8E60E-3D87-46B0-978C-F698C00981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498609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D530DD-8178-49FC-A1F8-E8C2BC1D4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BC6E67-70B2-43E5-8BFC-CB8FF6E0A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954969-E96A-4F2E-AF06-E45353EB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0A3C0-CC72-40F6-9EDB-5CCB24B1CB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6974383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328" y="4395683"/>
            <a:ext cx="10344309" cy="1358607"/>
          </a:xfrm>
        </p:spPr>
        <p:txBody>
          <a:bodyPr anchor="t"/>
          <a:lstStyle>
            <a:lvl1pPr algn="l">
              <a:defRPr sz="299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1328" y="2899312"/>
            <a:ext cx="10344309" cy="1496367"/>
          </a:xfrm>
        </p:spPr>
        <p:txBody>
          <a:bodyPr anchor="b"/>
          <a:lstStyle>
            <a:lvl1pPr marL="0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1pPr>
            <a:lvl2pPr marL="342043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2pPr>
            <a:lvl3pPr marL="684086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3pPr>
            <a:lvl4pPr marL="1026128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4pPr>
            <a:lvl5pPr marL="1368171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5pPr>
            <a:lvl6pPr marL="1710214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6pPr>
            <a:lvl7pPr marL="2052257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7pPr>
            <a:lvl8pPr marL="2394299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8pPr>
            <a:lvl9pPr marL="2736342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EDEECA-CB0E-4073-A767-D531875E7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A490C0-853D-47E6-BD01-DE840BB2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25E06-C0A8-4811-B483-30988ED59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64DEB-1A40-4A32-8E45-9D9A365C4B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5949356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1318" y="1596130"/>
            <a:ext cx="7200450" cy="4514439"/>
          </a:xfrm>
        </p:spPr>
        <p:txBody>
          <a:bodyPr/>
          <a:lstStyle>
            <a:lvl1pPr>
              <a:defRPr sz="2095"/>
            </a:lvl1pPr>
            <a:lvl2pPr>
              <a:defRPr sz="1795"/>
            </a:lvl2pPr>
            <a:lvl3pPr>
              <a:defRPr sz="1496"/>
            </a:lvl3pPr>
            <a:lvl4pPr>
              <a:defRPr sz="1347"/>
            </a:lvl4pPr>
            <a:lvl5pPr>
              <a:defRPr sz="1347"/>
            </a:lvl5pPr>
            <a:lvl6pPr>
              <a:defRPr sz="1347"/>
            </a:lvl6pPr>
            <a:lvl7pPr>
              <a:defRPr sz="1347"/>
            </a:lvl7pPr>
            <a:lvl8pPr>
              <a:defRPr sz="1347"/>
            </a:lvl8pPr>
            <a:lvl9pPr>
              <a:defRPr sz="134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4598" y="1596130"/>
            <a:ext cx="7200450" cy="4514439"/>
          </a:xfrm>
        </p:spPr>
        <p:txBody>
          <a:bodyPr/>
          <a:lstStyle>
            <a:lvl1pPr>
              <a:defRPr sz="2095"/>
            </a:lvl1pPr>
            <a:lvl2pPr>
              <a:defRPr sz="1795"/>
            </a:lvl2pPr>
            <a:lvl3pPr>
              <a:defRPr sz="1496"/>
            </a:lvl3pPr>
            <a:lvl4pPr>
              <a:defRPr sz="1347"/>
            </a:lvl4pPr>
            <a:lvl5pPr>
              <a:defRPr sz="1347"/>
            </a:lvl5pPr>
            <a:lvl6pPr>
              <a:defRPr sz="1347"/>
            </a:lvl6pPr>
            <a:lvl7pPr>
              <a:defRPr sz="1347"/>
            </a:lvl7pPr>
            <a:lvl8pPr>
              <a:defRPr sz="1347"/>
            </a:lvl8pPr>
            <a:lvl9pPr>
              <a:defRPr sz="134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948BC63-3390-49CD-8CBE-8759BEB95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95188C6-1A92-4FAC-A15B-A2FA3AC4B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F39D952-C7AF-440B-8F34-A5689DA1F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43C80-5E7B-4A79-80EA-E38B19BFCC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048316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273939"/>
            <a:ext cx="10952798" cy="114009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89" y="1531204"/>
            <a:ext cx="5377097" cy="638133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43" indent="0">
              <a:buNone/>
              <a:defRPr sz="1496" b="1"/>
            </a:lvl2pPr>
            <a:lvl3pPr marL="684086" indent="0">
              <a:buNone/>
              <a:defRPr sz="1347" b="1"/>
            </a:lvl3pPr>
            <a:lvl4pPr marL="1026128" indent="0">
              <a:buNone/>
              <a:defRPr sz="1197" b="1"/>
            </a:lvl4pPr>
            <a:lvl5pPr marL="1368171" indent="0">
              <a:buNone/>
              <a:defRPr sz="1197" b="1"/>
            </a:lvl5pPr>
            <a:lvl6pPr marL="1710214" indent="0">
              <a:buNone/>
              <a:defRPr sz="1197" b="1"/>
            </a:lvl6pPr>
            <a:lvl7pPr marL="2052257" indent="0">
              <a:buNone/>
              <a:defRPr sz="1197" b="1"/>
            </a:lvl7pPr>
            <a:lvl8pPr marL="2394299" indent="0">
              <a:buNone/>
              <a:defRPr sz="1197" b="1"/>
            </a:lvl8pPr>
            <a:lvl9pPr marL="2736342" indent="0">
              <a:buNone/>
              <a:defRPr sz="119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8489" y="2169337"/>
            <a:ext cx="5377097" cy="3941227"/>
          </a:xfrm>
        </p:spPr>
        <p:txBody>
          <a:bodyPr/>
          <a:lstStyle>
            <a:lvl1pPr>
              <a:defRPr sz="1795"/>
            </a:lvl1pPr>
            <a:lvl2pPr>
              <a:defRPr sz="1496"/>
            </a:lvl2pPr>
            <a:lvl3pPr>
              <a:defRPr sz="1347"/>
            </a:lvl3pPr>
            <a:lvl4pPr>
              <a:defRPr sz="1197"/>
            </a:lvl4pPr>
            <a:lvl5pPr>
              <a:defRPr sz="1197"/>
            </a:lvl5pPr>
            <a:lvl6pPr>
              <a:defRPr sz="1197"/>
            </a:lvl6pPr>
            <a:lvl7pPr>
              <a:defRPr sz="1197"/>
            </a:lvl7pPr>
            <a:lvl8pPr>
              <a:defRPr sz="1197"/>
            </a:lvl8pPr>
            <a:lvl9pPr>
              <a:defRPr sz="119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2080" y="1531204"/>
            <a:ext cx="5379210" cy="638133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43" indent="0">
              <a:buNone/>
              <a:defRPr sz="1496" b="1"/>
            </a:lvl2pPr>
            <a:lvl3pPr marL="684086" indent="0">
              <a:buNone/>
              <a:defRPr sz="1347" b="1"/>
            </a:lvl3pPr>
            <a:lvl4pPr marL="1026128" indent="0">
              <a:buNone/>
              <a:defRPr sz="1197" b="1"/>
            </a:lvl4pPr>
            <a:lvl5pPr marL="1368171" indent="0">
              <a:buNone/>
              <a:defRPr sz="1197" b="1"/>
            </a:lvl5pPr>
            <a:lvl6pPr marL="1710214" indent="0">
              <a:buNone/>
              <a:defRPr sz="1197" b="1"/>
            </a:lvl6pPr>
            <a:lvl7pPr marL="2052257" indent="0">
              <a:buNone/>
              <a:defRPr sz="1197" b="1"/>
            </a:lvl7pPr>
            <a:lvl8pPr marL="2394299" indent="0">
              <a:buNone/>
              <a:defRPr sz="1197" b="1"/>
            </a:lvl8pPr>
            <a:lvl9pPr marL="2736342" indent="0">
              <a:buNone/>
              <a:defRPr sz="119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2080" y="2169337"/>
            <a:ext cx="5379210" cy="3941227"/>
          </a:xfrm>
        </p:spPr>
        <p:txBody>
          <a:bodyPr/>
          <a:lstStyle>
            <a:lvl1pPr>
              <a:defRPr sz="1795"/>
            </a:lvl1pPr>
            <a:lvl2pPr>
              <a:defRPr sz="1496"/>
            </a:lvl2pPr>
            <a:lvl3pPr>
              <a:defRPr sz="1347"/>
            </a:lvl3pPr>
            <a:lvl4pPr>
              <a:defRPr sz="1197"/>
            </a:lvl4pPr>
            <a:lvl5pPr>
              <a:defRPr sz="1197"/>
            </a:lvl5pPr>
            <a:lvl6pPr>
              <a:defRPr sz="1197"/>
            </a:lvl6pPr>
            <a:lvl7pPr>
              <a:defRPr sz="1197"/>
            </a:lvl7pPr>
            <a:lvl8pPr>
              <a:defRPr sz="1197"/>
            </a:lvl8pPr>
            <a:lvl9pPr>
              <a:defRPr sz="119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A4C318DA-5EDE-49EE-91A8-84831A84E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7908B277-4AE3-4EC2-A5CE-1BED38306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8CA6F06C-1EE2-491D-BCF7-31573D810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2C329-C96F-430C-ADA9-A466460486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4921300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94BD259C-256A-4D65-A04B-B1EB3CB7D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8DF1CD17-A0A7-426E-BC0C-BB7ECD20C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4FF3A5A9-56B8-45BF-9D1F-BC425AB1B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0C7E2-704D-4505-A86B-901E7C552D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6910695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1E06F247-A574-4C8F-BA1D-5B0C0B391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AFB6AA49-47FB-4B21-AAC9-A1E1EABB7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725BFD86-3CAC-425E-97D5-97D722178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C8777-9846-4D7B-B662-1AB72C62BA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2354847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92" y="272355"/>
            <a:ext cx="4003772" cy="1159091"/>
          </a:xfrm>
        </p:spPr>
        <p:txBody>
          <a:bodyPr anchor="b"/>
          <a:lstStyle>
            <a:lvl1pPr algn="l">
              <a:defRPr sz="1496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8044" y="272359"/>
            <a:ext cx="6803242" cy="5838210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492" y="1431449"/>
            <a:ext cx="4003772" cy="4679119"/>
          </a:xfrm>
        </p:spPr>
        <p:txBody>
          <a:bodyPr/>
          <a:lstStyle>
            <a:lvl1pPr marL="0" indent="0">
              <a:buNone/>
              <a:defRPr sz="1047"/>
            </a:lvl1pPr>
            <a:lvl2pPr marL="342043" indent="0">
              <a:buNone/>
              <a:defRPr sz="898"/>
            </a:lvl2pPr>
            <a:lvl3pPr marL="684086" indent="0">
              <a:buNone/>
              <a:defRPr sz="748"/>
            </a:lvl3pPr>
            <a:lvl4pPr marL="1026128" indent="0">
              <a:buNone/>
              <a:defRPr sz="673"/>
            </a:lvl4pPr>
            <a:lvl5pPr marL="1368171" indent="0">
              <a:buNone/>
              <a:defRPr sz="673"/>
            </a:lvl5pPr>
            <a:lvl6pPr marL="1710214" indent="0">
              <a:buNone/>
              <a:defRPr sz="673"/>
            </a:lvl6pPr>
            <a:lvl7pPr marL="2052257" indent="0">
              <a:buNone/>
              <a:defRPr sz="673"/>
            </a:lvl7pPr>
            <a:lvl8pPr marL="2394299" indent="0">
              <a:buNone/>
              <a:defRPr sz="673"/>
            </a:lvl8pPr>
            <a:lvl9pPr marL="2736342" indent="0">
              <a:buNone/>
              <a:defRPr sz="67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5C06AEB-F1B4-4F2D-92E8-F6C0902C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80349DB-7C84-4ADF-A4A1-4789FC032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C16C21A7-21C7-4BCB-9690-54E4232C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80E06-5603-48E9-A0FA-9E40A9B0DF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9799629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61" y="4788377"/>
            <a:ext cx="7301865" cy="565295"/>
          </a:xfrm>
        </p:spPr>
        <p:txBody>
          <a:bodyPr anchor="b"/>
          <a:lstStyle>
            <a:lvl1pPr algn="l">
              <a:defRPr sz="1496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5361" y="611215"/>
            <a:ext cx="7301865" cy="4104323"/>
          </a:xfrm>
        </p:spPr>
        <p:txBody>
          <a:bodyPr rtlCol="0">
            <a:normAutofit/>
          </a:bodyPr>
          <a:lstStyle>
            <a:lvl1pPr marL="0" indent="0">
              <a:buNone/>
              <a:defRPr sz="2394"/>
            </a:lvl1pPr>
            <a:lvl2pPr marL="342043" indent="0">
              <a:buNone/>
              <a:defRPr sz="2095"/>
            </a:lvl2pPr>
            <a:lvl3pPr marL="684086" indent="0">
              <a:buNone/>
              <a:defRPr sz="1795"/>
            </a:lvl3pPr>
            <a:lvl4pPr marL="1026128" indent="0">
              <a:buNone/>
              <a:defRPr sz="1496"/>
            </a:lvl4pPr>
            <a:lvl5pPr marL="1368171" indent="0">
              <a:buNone/>
              <a:defRPr sz="1496"/>
            </a:lvl5pPr>
            <a:lvl6pPr marL="1710214" indent="0">
              <a:buNone/>
              <a:defRPr sz="1496"/>
            </a:lvl6pPr>
            <a:lvl7pPr marL="2052257" indent="0">
              <a:buNone/>
              <a:defRPr sz="1496"/>
            </a:lvl7pPr>
            <a:lvl8pPr marL="2394299" indent="0">
              <a:buNone/>
              <a:defRPr sz="1496"/>
            </a:lvl8pPr>
            <a:lvl9pPr marL="2736342" indent="0">
              <a:buNone/>
              <a:defRPr sz="1496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5361" y="5353671"/>
            <a:ext cx="7301865" cy="802813"/>
          </a:xfrm>
        </p:spPr>
        <p:txBody>
          <a:bodyPr/>
          <a:lstStyle>
            <a:lvl1pPr marL="0" indent="0">
              <a:buNone/>
              <a:defRPr sz="1047"/>
            </a:lvl1pPr>
            <a:lvl2pPr marL="342043" indent="0">
              <a:buNone/>
              <a:defRPr sz="898"/>
            </a:lvl2pPr>
            <a:lvl3pPr marL="684086" indent="0">
              <a:buNone/>
              <a:defRPr sz="748"/>
            </a:lvl3pPr>
            <a:lvl4pPr marL="1026128" indent="0">
              <a:buNone/>
              <a:defRPr sz="673"/>
            </a:lvl4pPr>
            <a:lvl5pPr marL="1368171" indent="0">
              <a:buNone/>
              <a:defRPr sz="673"/>
            </a:lvl5pPr>
            <a:lvl6pPr marL="1710214" indent="0">
              <a:buNone/>
              <a:defRPr sz="673"/>
            </a:lvl6pPr>
            <a:lvl7pPr marL="2052257" indent="0">
              <a:buNone/>
              <a:defRPr sz="673"/>
            </a:lvl7pPr>
            <a:lvl8pPr marL="2394299" indent="0">
              <a:buNone/>
              <a:defRPr sz="673"/>
            </a:lvl8pPr>
            <a:lvl9pPr marL="2736342" indent="0">
              <a:buNone/>
              <a:defRPr sz="67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14CB8DC-2E95-4CE0-A992-B641E7333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2B823B5-EB38-43ED-98B5-94C9249A2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E92D1BF-A1B4-4E41-972F-D60D1901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8547-BF26-48B4-9EF1-B6E8A5828E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0817444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CE4BF1-0B04-463E-AAE7-674232A0A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6C746D-B5DC-49ED-ACA2-A57EBF40B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42995D-E673-42C1-937B-9DADE4E0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1AEC5-03EA-483E-A9EE-F93B79969A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9700398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64116" y="273943"/>
            <a:ext cx="3650933" cy="583662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1318" y="273943"/>
            <a:ext cx="10749968" cy="583662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EA379A-CAE3-4BEE-87B6-19D5F8E41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47D832-CAAB-4739-B88B-0D23BF414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4DB361-148D-4BC2-9944-26D34A075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2FAE4-D2E9-4C86-ACFE-493B014F93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7406908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412" y="1593751"/>
            <a:ext cx="5818674" cy="10997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6825" y="2907229"/>
            <a:ext cx="4791849" cy="131110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6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8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0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4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6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1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500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747" y="3296760"/>
            <a:ext cx="5818674" cy="1018955"/>
          </a:xfrm>
        </p:spPr>
        <p:txBody>
          <a:bodyPr anchor="t"/>
          <a:lstStyle>
            <a:lvl1pPr algn="l">
              <a:defRPr sz="299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747" y="2174484"/>
            <a:ext cx="5818674" cy="1122275"/>
          </a:xfrm>
        </p:spPr>
        <p:txBody>
          <a:bodyPr anchor="b"/>
          <a:lstStyle>
            <a:lvl1pPr marL="0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1pPr>
            <a:lvl2pPr marL="342031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2pPr>
            <a:lvl3pPr marL="684063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3pPr>
            <a:lvl4pPr marL="1026094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4pPr>
            <a:lvl5pPr marL="1368125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5pPr>
            <a:lvl6pPr marL="1710157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6pPr>
            <a:lvl7pPr marL="2052188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7pPr>
            <a:lvl8pPr marL="2394219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8pPr>
            <a:lvl9pPr marL="2736251" indent="0">
              <a:buNone/>
              <a:defRPr sz="10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653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275" y="1197095"/>
            <a:ext cx="3023428" cy="3385829"/>
          </a:xfrm>
        </p:spPr>
        <p:txBody>
          <a:bodyPr/>
          <a:lstStyle>
            <a:lvl1pPr>
              <a:defRPr sz="2095"/>
            </a:lvl1pPr>
            <a:lvl2pPr>
              <a:defRPr sz="1795"/>
            </a:lvl2pPr>
            <a:lvl3pPr>
              <a:defRPr sz="1496"/>
            </a:lvl3pPr>
            <a:lvl4pPr>
              <a:defRPr sz="1347"/>
            </a:lvl4pPr>
            <a:lvl5pPr>
              <a:defRPr sz="1347"/>
            </a:lvl5pPr>
            <a:lvl6pPr>
              <a:defRPr sz="1347"/>
            </a:lvl6pPr>
            <a:lvl7pPr>
              <a:defRPr sz="1347"/>
            </a:lvl7pPr>
            <a:lvl8pPr>
              <a:defRPr sz="1347"/>
            </a:lvl8pPr>
            <a:lvl9pPr>
              <a:defRPr sz="134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9795" y="1197095"/>
            <a:ext cx="3023428" cy="3385829"/>
          </a:xfrm>
        </p:spPr>
        <p:txBody>
          <a:bodyPr/>
          <a:lstStyle>
            <a:lvl1pPr>
              <a:defRPr sz="2095"/>
            </a:lvl1pPr>
            <a:lvl2pPr>
              <a:defRPr sz="1795"/>
            </a:lvl2pPr>
            <a:lvl3pPr>
              <a:defRPr sz="1496"/>
            </a:lvl3pPr>
            <a:lvl4pPr>
              <a:defRPr sz="1347"/>
            </a:lvl4pPr>
            <a:lvl5pPr>
              <a:defRPr sz="1347"/>
            </a:lvl5pPr>
            <a:lvl6pPr>
              <a:defRPr sz="1347"/>
            </a:lvl6pPr>
            <a:lvl7pPr>
              <a:defRPr sz="1347"/>
            </a:lvl7pPr>
            <a:lvl8pPr>
              <a:defRPr sz="1347"/>
            </a:lvl8pPr>
            <a:lvl9pPr>
              <a:defRPr sz="134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970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275" y="1148403"/>
            <a:ext cx="3024617" cy="478600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275" y="1627003"/>
            <a:ext cx="3024617" cy="2955920"/>
          </a:xfrm>
        </p:spPr>
        <p:txBody>
          <a:bodyPr/>
          <a:lstStyle>
            <a:lvl1pPr>
              <a:defRPr sz="1795"/>
            </a:lvl1pPr>
            <a:lvl2pPr>
              <a:defRPr sz="1496"/>
            </a:lvl2pPr>
            <a:lvl3pPr>
              <a:defRPr sz="1347"/>
            </a:lvl3pPr>
            <a:lvl4pPr>
              <a:defRPr sz="1197"/>
            </a:lvl4pPr>
            <a:lvl5pPr>
              <a:defRPr sz="1197"/>
            </a:lvl5pPr>
            <a:lvl6pPr>
              <a:defRPr sz="1197"/>
            </a:lvl6pPr>
            <a:lvl7pPr>
              <a:defRPr sz="1197"/>
            </a:lvl7pPr>
            <a:lvl8pPr>
              <a:defRPr sz="1197"/>
            </a:lvl8pPr>
            <a:lvl9pPr>
              <a:defRPr sz="119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7419" y="1148403"/>
            <a:ext cx="3025805" cy="478600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7419" y="1627003"/>
            <a:ext cx="3025805" cy="2955920"/>
          </a:xfrm>
        </p:spPr>
        <p:txBody>
          <a:bodyPr/>
          <a:lstStyle>
            <a:lvl1pPr>
              <a:defRPr sz="1795"/>
            </a:lvl1pPr>
            <a:lvl2pPr>
              <a:defRPr sz="1496"/>
            </a:lvl2pPr>
            <a:lvl3pPr>
              <a:defRPr sz="1347"/>
            </a:lvl3pPr>
            <a:lvl4pPr>
              <a:defRPr sz="1197"/>
            </a:lvl4pPr>
            <a:lvl5pPr>
              <a:defRPr sz="1197"/>
            </a:lvl5pPr>
            <a:lvl6pPr>
              <a:defRPr sz="1197"/>
            </a:lvl6pPr>
            <a:lvl7pPr>
              <a:defRPr sz="1197"/>
            </a:lvl7pPr>
            <a:lvl8pPr>
              <a:defRPr sz="1197"/>
            </a:lvl8pPr>
            <a:lvl9pPr>
              <a:defRPr sz="119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408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152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852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275" y="204266"/>
            <a:ext cx="2252122" cy="869318"/>
          </a:xfrm>
        </p:spPr>
        <p:txBody>
          <a:bodyPr anchor="b"/>
          <a:lstStyle>
            <a:lvl1pPr algn="l">
              <a:defRPr sz="14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6400" y="204267"/>
            <a:ext cx="3826824" cy="4378657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275" y="1073585"/>
            <a:ext cx="2252122" cy="3509339"/>
          </a:xfrm>
        </p:spPr>
        <p:txBody>
          <a:bodyPr/>
          <a:lstStyle>
            <a:lvl1pPr marL="0" indent="0">
              <a:buNone/>
              <a:defRPr sz="1047"/>
            </a:lvl1pPr>
            <a:lvl2pPr marL="342031" indent="0">
              <a:buNone/>
              <a:defRPr sz="898"/>
            </a:lvl2pPr>
            <a:lvl3pPr marL="684063" indent="0">
              <a:buNone/>
              <a:defRPr sz="748"/>
            </a:lvl3pPr>
            <a:lvl4pPr marL="1026094" indent="0">
              <a:buNone/>
              <a:defRPr sz="673"/>
            </a:lvl4pPr>
            <a:lvl5pPr marL="1368125" indent="0">
              <a:buNone/>
              <a:defRPr sz="673"/>
            </a:lvl5pPr>
            <a:lvl6pPr marL="1710157" indent="0">
              <a:buNone/>
              <a:defRPr sz="673"/>
            </a:lvl6pPr>
            <a:lvl7pPr marL="2052188" indent="0">
              <a:buNone/>
              <a:defRPr sz="673"/>
            </a:lvl7pPr>
            <a:lvl8pPr marL="2394219" indent="0">
              <a:buNone/>
              <a:defRPr sz="673"/>
            </a:lvl8pPr>
            <a:lvl9pPr marL="2736251" indent="0">
              <a:buNone/>
              <a:defRPr sz="6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006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766" y="3591283"/>
            <a:ext cx="4107299" cy="423971"/>
          </a:xfrm>
        </p:spPr>
        <p:txBody>
          <a:bodyPr anchor="b"/>
          <a:lstStyle>
            <a:lvl1pPr algn="l">
              <a:defRPr sz="14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1766" y="458411"/>
            <a:ext cx="4107299" cy="3078242"/>
          </a:xfrm>
        </p:spPr>
        <p:txBody>
          <a:bodyPr/>
          <a:lstStyle>
            <a:lvl1pPr marL="0" indent="0">
              <a:buNone/>
              <a:defRPr sz="2394"/>
            </a:lvl1pPr>
            <a:lvl2pPr marL="342031" indent="0">
              <a:buNone/>
              <a:defRPr sz="2095"/>
            </a:lvl2pPr>
            <a:lvl3pPr marL="684063" indent="0">
              <a:buNone/>
              <a:defRPr sz="1795"/>
            </a:lvl3pPr>
            <a:lvl4pPr marL="1026094" indent="0">
              <a:buNone/>
              <a:defRPr sz="1496"/>
            </a:lvl4pPr>
            <a:lvl5pPr marL="1368125" indent="0">
              <a:buNone/>
              <a:defRPr sz="1496"/>
            </a:lvl5pPr>
            <a:lvl6pPr marL="1710157" indent="0">
              <a:buNone/>
              <a:defRPr sz="1496"/>
            </a:lvl6pPr>
            <a:lvl7pPr marL="2052188" indent="0">
              <a:buNone/>
              <a:defRPr sz="1496"/>
            </a:lvl7pPr>
            <a:lvl8pPr marL="2394219" indent="0">
              <a:buNone/>
              <a:defRPr sz="1496"/>
            </a:lvl8pPr>
            <a:lvl9pPr marL="2736251" indent="0">
              <a:buNone/>
              <a:defRPr sz="149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1766" y="4015254"/>
            <a:ext cx="4107299" cy="602109"/>
          </a:xfrm>
        </p:spPr>
        <p:txBody>
          <a:bodyPr/>
          <a:lstStyle>
            <a:lvl1pPr marL="0" indent="0">
              <a:buNone/>
              <a:defRPr sz="1047"/>
            </a:lvl1pPr>
            <a:lvl2pPr marL="342031" indent="0">
              <a:buNone/>
              <a:defRPr sz="898"/>
            </a:lvl2pPr>
            <a:lvl3pPr marL="684063" indent="0">
              <a:buNone/>
              <a:defRPr sz="748"/>
            </a:lvl3pPr>
            <a:lvl4pPr marL="1026094" indent="0">
              <a:buNone/>
              <a:defRPr sz="673"/>
            </a:lvl4pPr>
            <a:lvl5pPr marL="1368125" indent="0">
              <a:buNone/>
              <a:defRPr sz="673"/>
            </a:lvl5pPr>
            <a:lvl6pPr marL="1710157" indent="0">
              <a:buNone/>
              <a:defRPr sz="673"/>
            </a:lvl6pPr>
            <a:lvl7pPr marL="2052188" indent="0">
              <a:buNone/>
              <a:defRPr sz="673"/>
            </a:lvl7pPr>
            <a:lvl8pPr marL="2394219" indent="0">
              <a:buNone/>
              <a:defRPr sz="673"/>
            </a:lvl8pPr>
            <a:lvl9pPr marL="2736251" indent="0">
              <a:buNone/>
              <a:defRPr sz="67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261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513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62986" y="205455"/>
            <a:ext cx="1540237" cy="43774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275" y="205455"/>
            <a:ext cx="4506620" cy="43774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76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733" y="2125007"/>
            <a:ext cx="10344309" cy="146628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5466" y="3876305"/>
            <a:ext cx="8518843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949015-8BDB-4C88-BE70-58C19E6F5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281E6-F1D6-4BEE-9D7A-3FE1EDCAFE65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70C4E2-6EDB-47B8-AB3A-FB1F6F66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106DE3-3D7E-4EA2-89ED-04131DB3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F1390-9586-481A-8632-39A8CCD9DA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86122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D23440-F8DD-46E6-932E-FB09127A4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D8669-DFF4-4916-9BF2-DDEF5F8FD97B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336CEA-1E24-4341-92C1-391547F7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9FC6BE-B228-434C-9183-073F8B39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5EBC8-1914-4AC4-BBB1-4D3DFB8CF3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7012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328" y="4395685"/>
            <a:ext cx="10344309" cy="1358607"/>
          </a:xfrm>
        </p:spPr>
        <p:txBody>
          <a:bodyPr anchor="t"/>
          <a:lstStyle>
            <a:lvl1pPr algn="l">
              <a:defRPr sz="399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1328" y="2899312"/>
            <a:ext cx="10344309" cy="1496367"/>
          </a:xfrm>
        </p:spPr>
        <p:txBody>
          <a:bodyPr anchor="b"/>
          <a:lstStyle>
            <a:lvl1pPr marL="0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E01428-BD14-4969-A7FE-7626D56DE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61589-CDBD-4127-8140-1D7A5F43C535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381829-BDA0-4016-8B28-477C7C3FF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BB32D1-70CD-4D1A-AFFE-168F9BA07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CCCE5-42B8-45FB-ADCC-C50D0B3245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6894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8489" y="1596130"/>
            <a:ext cx="5374984" cy="4514439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86302" y="1596130"/>
            <a:ext cx="5374984" cy="4514439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D5AE34B-7383-4827-A383-AC46D814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5E676-CAE6-43F3-8B24-2667F7C76D3E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B9B0224-0ECA-4EB7-B229-F8961B23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5D61513-08AF-4F0B-804C-24C84C1FF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F9639-7E27-42D1-A725-F57084F277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474150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89" y="1531204"/>
            <a:ext cx="5377097" cy="638133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8489" y="2169337"/>
            <a:ext cx="5377097" cy="3941227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2081" y="1531204"/>
            <a:ext cx="5379210" cy="638133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2081" y="2169337"/>
            <a:ext cx="5379210" cy="3941227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7820EC77-3378-4978-BFF2-63644D946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B160F-28A9-4874-A469-70CC58141752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F1C33C8C-88E3-491C-9D61-7BC207FE1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761DBA7E-FC58-48DA-ADC9-7C69806A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45526-CF2B-44BF-81D3-8AF398AF62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3675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E20C4803-A25F-45B4-B9B5-F1856D2F6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389DD-A787-46FA-802B-5C058E8AC832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70D32117-4FE8-44E4-89AB-51213B08E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7A5B37DC-2AE0-4797-A0F6-CC96B8C6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746EB-CB25-4D50-A468-6B13050190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73935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5CFD102F-224E-485D-968A-1175754F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2F7BC-AC48-4AA7-9B66-0086FAA66F7F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8A44F008-968F-4213-B667-1FEB236C6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5A00ABB7-D64C-4F46-89C0-995A69FD3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56AD9-0E55-4A84-8B8F-6DFD94D307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9182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92" y="272355"/>
            <a:ext cx="4003772" cy="1159091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8044" y="272357"/>
            <a:ext cx="6803242" cy="5838210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492" y="1431448"/>
            <a:ext cx="4003772" cy="4679119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C7CEF7D-9D4C-4AFF-BCCA-C091060B2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C5528-8047-42AE-AB67-E56373686A52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910671F-4E82-4366-A65E-183EA9EA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28A78CB-2B9B-4A45-9544-BB483FEC8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34D0C-46E1-47AE-A56E-3D9F2B69B3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89786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61" y="4788377"/>
            <a:ext cx="7301865" cy="565295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5361" y="611215"/>
            <a:ext cx="7301865" cy="4104323"/>
          </a:xfrm>
        </p:spPr>
        <p:txBody>
          <a:bodyPr rtlCol="0">
            <a:normAutofit/>
          </a:bodyPr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5361" y="5353671"/>
            <a:ext cx="7301865" cy="802813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8CD7533-3608-4CFD-BDBD-E829B4818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2725A-D321-49F0-B250-E8EEDE753106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066A5AB-98AE-453D-8332-6527BA1B8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6515C50-7C2E-48F8-80E4-06CD6E8E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230E2-989D-4F96-BCBF-AF71140F98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6656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0D9A5B-AD39-40D6-BD29-3AFF426CF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9691C-28B8-432C-B2F7-4E2669E85020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F21680-8195-40A1-9E3A-FB9B5D0C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E280B9-B84C-4CCC-A931-BB034ABC7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D0667-5930-4DF6-B1FB-F5C6DD4B17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8218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23087" y="273940"/>
            <a:ext cx="2738199" cy="583662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489" y="273940"/>
            <a:ext cx="8011769" cy="583662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82853D-4B7F-49A7-B646-AC50E5EF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2B337-4DB6-403E-BAAF-3AB72E2621EA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FB0C8C-1612-4A30-B7DE-9BB06DCF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D27A07-11CB-4E7B-929B-67F7B30D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361CB-C99E-45C5-A002-156E38A445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33759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85F9320A-171D-4705-B21A-103C439328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EDF2ED13-0A5F-4F07-B362-52D6C97A0F5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F3563F1-1BFB-463B-9189-A62550A175AF}" type="datetimeFigureOut">
              <a:rPr lang="en-US"/>
              <a:pPr>
                <a:defRPr/>
              </a:pPr>
              <a:t>8/14/2026</a:t>
            </a:fld>
            <a:endParaRPr lang="en-US" dirty="0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663C8594-18A7-4C04-B014-1D5763405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mtClean="0"/>
            </a:lvl1pPr>
          </a:lstStyle>
          <a:p>
            <a:pPr>
              <a:defRPr/>
            </a:pPr>
            <a:fld id="{50BF305A-742E-46CD-9DEE-4DB3D43FE9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7509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734" y="2125008"/>
            <a:ext cx="10344309" cy="146628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5467" y="3876305"/>
            <a:ext cx="8518843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5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2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8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0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5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949015-8BDB-4C88-BE70-58C19E6F5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281E6-F1D6-4BEE-9D7A-3FE1EDCAFE65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70C4E2-6EDB-47B8-AB3A-FB1F6F66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106DE3-3D7E-4EA2-89ED-04131DB3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F1390-9586-481A-8632-39A8CCD9DA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981946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D23440-F8DD-46E6-932E-FB09127A4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D8669-DFF4-4916-9BF2-DDEF5F8FD97B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336CEA-1E24-4341-92C1-391547F72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9FC6BE-B228-434C-9183-073F8B39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5EBC8-1914-4AC4-BBB1-4D3DFB8CF3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25954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328" y="4395686"/>
            <a:ext cx="10344309" cy="1358607"/>
          </a:xfrm>
        </p:spPr>
        <p:txBody>
          <a:bodyPr anchor="t"/>
          <a:lstStyle>
            <a:lvl1pPr algn="l">
              <a:defRPr sz="3987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1328" y="2899313"/>
            <a:ext cx="10344309" cy="1496367"/>
          </a:xfrm>
        </p:spPr>
        <p:txBody>
          <a:bodyPr anchor="b"/>
          <a:lstStyle>
            <a:lvl1pPr marL="0" indent="0">
              <a:buNone/>
              <a:defRPr sz="1994">
                <a:solidFill>
                  <a:schemeClr val="tx1">
                    <a:tint val="75000"/>
                  </a:schemeClr>
                </a:solidFill>
              </a:defRPr>
            </a:lvl1pPr>
            <a:lvl2pPr marL="455736" indent="0">
              <a:buNone/>
              <a:defRPr sz="1794">
                <a:solidFill>
                  <a:schemeClr val="tx1">
                    <a:tint val="75000"/>
                  </a:schemeClr>
                </a:solidFill>
              </a:defRPr>
            </a:lvl2pPr>
            <a:lvl3pPr marL="911472" indent="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3pPr>
            <a:lvl4pPr marL="1367207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2943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7867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4414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0150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58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E01428-BD14-4969-A7FE-7626D56DE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61589-CDBD-4127-8140-1D7A5F43C535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381829-BDA0-4016-8B28-477C7C3FF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BB32D1-70CD-4D1A-AFFE-168F9BA07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CCCE5-42B8-45FB-ADCC-C50D0B3245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95899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8489" y="1596131"/>
            <a:ext cx="5374984" cy="4514439"/>
          </a:xfrm>
        </p:spPr>
        <p:txBody>
          <a:bodyPr/>
          <a:lstStyle>
            <a:lvl1pPr>
              <a:defRPr sz="2791"/>
            </a:lvl1pPr>
            <a:lvl2pPr>
              <a:defRPr sz="2392"/>
            </a:lvl2pPr>
            <a:lvl3pPr>
              <a:defRPr sz="1994"/>
            </a:lvl3pPr>
            <a:lvl4pPr>
              <a:defRPr sz="1794"/>
            </a:lvl4pPr>
            <a:lvl5pPr>
              <a:defRPr sz="1794"/>
            </a:lvl5pPr>
            <a:lvl6pPr>
              <a:defRPr sz="1794"/>
            </a:lvl6pPr>
            <a:lvl7pPr>
              <a:defRPr sz="1794"/>
            </a:lvl7pPr>
            <a:lvl8pPr>
              <a:defRPr sz="1794"/>
            </a:lvl8pPr>
            <a:lvl9pPr>
              <a:defRPr sz="179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86302" y="1596131"/>
            <a:ext cx="5374984" cy="4514439"/>
          </a:xfrm>
        </p:spPr>
        <p:txBody>
          <a:bodyPr/>
          <a:lstStyle>
            <a:lvl1pPr>
              <a:defRPr sz="2791"/>
            </a:lvl1pPr>
            <a:lvl2pPr>
              <a:defRPr sz="2392"/>
            </a:lvl2pPr>
            <a:lvl3pPr>
              <a:defRPr sz="1994"/>
            </a:lvl3pPr>
            <a:lvl4pPr>
              <a:defRPr sz="1794"/>
            </a:lvl4pPr>
            <a:lvl5pPr>
              <a:defRPr sz="1794"/>
            </a:lvl5pPr>
            <a:lvl6pPr>
              <a:defRPr sz="1794"/>
            </a:lvl6pPr>
            <a:lvl7pPr>
              <a:defRPr sz="1794"/>
            </a:lvl7pPr>
            <a:lvl8pPr>
              <a:defRPr sz="1794"/>
            </a:lvl8pPr>
            <a:lvl9pPr>
              <a:defRPr sz="179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D5AE34B-7383-4827-A383-AC46D814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5E676-CAE6-43F3-8B24-2667F7C76D3E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B9B0224-0ECA-4EB7-B229-F8961B23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5D61513-08AF-4F0B-804C-24C84C1FF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F9639-7E27-42D1-A725-F57084F277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53075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90" y="1531204"/>
            <a:ext cx="5377097" cy="638133"/>
          </a:xfrm>
        </p:spPr>
        <p:txBody>
          <a:bodyPr anchor="b"/>
          <a:lstStyle>
            <a:lvl1pPr marL="0" indent="0">
              <a:buNone/>
              <a:defRPr sz="2392" b="1"/>
            </a:lvl1pPr>
            <a:lvl2pPr marL="455736" indent="0">
              <a:buNone/>
              <a:defRPr sz="1994" b="1"/>
            </a:lvl2pPr>
            <a:lvl3pPr marL="911472" indent="0">
              <a:buNone/>
              <a:defRPr sz="1794" b="1"/>
            </a:lvl3pPr>
            <a:lvl4pPr marL="1367207" indent="0">
              <a:buNone/>
              <a:defRPr sz="1595" b="1"/>
            </a:lvl4pPr>
            <a:lvl5pPr marL="1822943" indent="0">
              <a:buNone/>
              <a:defRPr sz="1595" b="1"/>
            </a:lvl5pPr>
            <a:lvl6pPr marL="2278679" indent="0">
              <a:buNone/>
              <a:defRPr sz="1595" b="1"/>
            </a:lvl6pPr>
            <a:lvl7pPr marL="2734414" indent="0">
              <a:buNone/>
              <a:defRPr sz="1595" b="1"/>
            </a:lvl7pPr>
            <a:lvl8pPr marL="3190150" indent="0">
              <a:buNone/>
              <a:defRPr sz="1595" b="1"/>
            </a:lvl8pPr>
            <a:lvl9pPr marL="3645885" indent="0">
              <a:buNone/>
              <a:defRPr sz="159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8490" y="2169337"/>
            <a:ext cx="5377097" cy="3941227"/>
          </a:xfrm>
        </p:spPr>
        <p:txBody>
          <a:bodyPr/>
          <a:lstStyle>
            <a:lvl1pPr>
              <a:defRPr sz="2392"/>
            </a:lvl1pPr>
            <a:lvl2pPr>
              <a:defRPr sz="1994"/>
            </a:lvl2pPr>
            <a:lvl3pPr>
              <a:defRPr sz="179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2081" y="1531204"/>
            <a:ext cx="5379210" cy="638133"/>
          </a:xfrm>
        </p:spPr>
        <p:txBody>
          <a:bodyPr anchor="b"/>
          <a:lstStyle>
            <a:lvl1pPr marL="0" indent="0">
              <a:buNone/>
              <a:defRPr sz="2392" b="1"/>
            </a:lvl1pPr>
            <a:lvl2pPr marL="455736" indent="0">
              <a:buNone/>
              <a:defRPr sz="1994" b="1"/>
            </a:lvl2pPr>
            <a:lvl3pPr marL="911472" indent="0">
              <a:buNone/>
              <a:defRPr sz="1794" b="1"/>
            </a:lvl3pPr>
            <a:lvl4pPr marL="1367207" indent="0">
              <a:buNone/>
              <a:defRPr sz="1595" b="1"/>
            </a:lvl4pPr>
            <a:lvl5pPr marL="1822943" indent="0">
              <a:buNone/>
              <a:defRPr sz="1595" b="1"/>
            </a:lvl5pPr>
            <a:lvl6pPr marL="2278679" indent="0">
              <a:buNone/>
              <a:defRPr sz="1595" b="1"/>
            </a:lvl6pPr>
            <a:lvl7pPr marL="2734414" indent="0">
              <a:buNone/>
              <a:defRPr sz="1595" b="1"/>
            </a:lvl7pPr>
            <a:lvl8pPr marL="3190150" indent="0">
              <a:buNone/>
              <a:defRPr sz="1595" b="1"/>
            </a:lvl8pPr>
            <a:lvl9pPr marL="3645885" indent="0">
              <a:buNone/>
              <a:defRPr sz="159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2081" y="2169337"/>
            <a:ext cx="5379210" cy="3941227"/>
          </a:xfrm>
        </p:spPr>
        <p:txBody>
          <a:bodyPr/>
          <a:lstStyle>
            <a:lvl1pPr>
              <a:defRPr sz="2392"/>
            </a:lvl1pPr>
            <a:lvl2pPr>
              <a:defRPr sz="1994"/>
            </a:lvl2pPr>
            <a:lvl3pPr>
              <a:defRPr sz="1794"/>
            </a:lvl3pPr>
            <a:lvl4pPr>
              <a:defRPr sz="1595"/>
            </a:lvl4pPr>
            <a:lvl5pPr>
              <a:defRPr sz="1595"/>
            </a:lvl5pPr>
            <a:lvl6pPr>
              <a:defRPr sz="1595"/>
            </a:lvl6pPr>
            <a:lvl7pPr>
              <a:defRPr sz="1595"/>
            </a:lvl7pPr>
            <a:lvl8pPr>
              <a:defRPr sz="1595"/>
            </a:lvl8pPr>
            <a:lvl9pPr>
              <a:defRPr sz="15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7820EC77-3378-4978-BFF2-63644D946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B160F-28A9-4874-A469-70CC58141752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F1C33C8C-88E3-491C-9D61-7BC207FE1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761DBA7E-FC58-48DA-ADC9-7C69806A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45526-CF2B-44BF-81D3-8AF398AF62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89835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E20C4803-A25F-45B4-B9B5-F1856D2F6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389DD-A787-46FA-802B-5C058E8AC832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70D32117-4FE8-44E4-89AB-51213B08E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7A5B37DC-2AE0-4797-A0F6-CC96B8C6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746EB-CB25-4D50-A468-6B13050190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9730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5CFD102F-224E-485D-968A-1175754F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2F7BC-AC48-4AA7-9B66-0086FAA66F7F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8A44F008-968F-4213-B667-1FEB236C6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5A00ABB7-D64C-4F46-89C0-995A69FD3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56AD9-0E55-4A84-8B8F-6DFD94D307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95458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92" y="272356"/>
            <a:ext cx="4003772" cy="1159091"/>
          </a:xfrm>
        </p:spPr>
        <p:txBody>
          <a:bodyPr anchor="b"/>
          <a:lstStyle>
            <a:lvl1pPr algn="l">
              <a:defRPr sz="1994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8044" y="272357"/>
            <a:ext cx="6803242" cy="5838210"/>
          </a:xfrm>
        </p:spPr>
        <p:txBody>
          <a:bodyPr/>
          <a:lstStyle>
            <a:lvl1pPr>
              <a:defRPr sz="3190"/>
            </a:lvl1pPr>
            <a:lvl2pPr>
              <a:defRPr sz="2791"/>
            </a:lvl2pPr>
            <a:lvl3pPr>
              <a:defRPr sz="2392"/>
            </a:lvl3pPr>
            <a:lvl4pPr>
              <a:defRPr sz="1994"/>
            </a:lvl4pPr>
            <a:lvl5pPr>
              <a:defRPr sz="1994"/>
            </a:lvl5pPr>
            <a:lvl6pPr>
              <a:defRPr sz="1994"/>
            </a:lvl6pPr>
            <a:lvl7pPr>
              <a:defRPr sz="1994"/>
            </a:lvl7pPr>
            <a:lvl8pPr>
              <a:defRPr sz="1994"/>
            </a:lvl8pPr>
            <a:lvl9pPr>
              <a:defRPr sz="199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492" y="1431449"/>
            <a:ext cx="4003772" cy="4679119"/>
          </a:xfrm>
        </p:spPr>
        <p:txBody>
          <a:bodyPr/>
          <a:lstStyle>
            <a:lvl1pPr marL="0" indent="0">
              <a:buNone/>
              <a:defRPr sz="1397"/>
            </a:lvl1pPr>
            <a:lvl2pPr marL="455736" indent="0">
              <a:buNone/>
              <a:defRPr sz="1196"/>
            </a:lvl2pPr>
            <a:lvl3pPr marL="911472" indent="0">
              <a:buNone/>
              <a:defRPr sz="998"/>
            </a:lvl3pPr>
            <a:lvl4pPr marL="1367207" indent="0">
              <a:buNone/>
              <a:defRPr sz="898"/>
            </a:lvl4pPr>
            <a:lvl5pPr marL="1822943" indent="0">
              <a:buNone/>
              <a:defRPr sz="898"/>
            </a:lvl5pPr>
            <a:lvl6pPr marL="2278679" indent="0">
              <a:buNone/>
              <a:defRPr sz="898"/>
            </a:lvl6pPr>
            <a:lvl7pPr marL="2734414" indent="0">
              <a:buNone/>
              <a:defRPr sz="898"/>
            </a:lvl7pPr>
            <a:lvl8pPr marL="3190150" indent="0">
              <a:buNone/>
              <a:defRPr sz="898"/>
            </a:lvl8pPr>
            <a:lvl9pPr marL="3645885" indent="0">
              <a:buNone/>
              <a:defRPr sz="8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C7CEF7D-9D4C-4AFF-BCCA-C091060B2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C5528-8047-42AE-AB67-E56373686A52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910671F-4E82-4366-A65E-183EA9EA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28A78CB-2B9B-4A45-9544-BB483FEC8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34D0C-46E1-47AE-A56E-3D9F2B69B3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18480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62" y="4788378"/>
            <a:ext cx="7301865" cy="565295"/>
          </a:xfrm>
        </p:spPr>
        <p:txBody>
          <a:bodyPr anchor="b"/>
          <a:lstStyle>
            <a:lvl1pPr algn="l">
              <a:defRPr sz="1994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5362" y="611216"/>
            <a:ext cx="7301865" cy="4104323"/>
          </a:xfrm>
        </p:spPr>
        <p:txBody>
          <a:bodyPr rtlCol="0">
            <a:normAutofit/>
          </a:bodyPr>
          <a:lstStyle>
            <a:lvl1pPr marL="0" indent="0">
              <a:buNone/>
              <a:defRPr sz="3190"/>
            </a:lvl1pPr>
            <a:lvl2pPr marL="455736" indent="0">
              <a:buNone/>
              <a:defRPr sz="2791"/>
            </a:lvl2pPr>
            <a:lvl3pPr marL="911472" indent="0">
              <a:buNone/>
              <a:defRPr sz="2392"/>
            </a:lvl3pPr>
            <a:lvl4pPr marL="1367207" indent="0">
              <a:buNone/>
              <a:defRPr sz="1994"/>
            </a:lvl4pPr>
            <a:lvl5pPr marL="1822943" indent="0">
              <a:buNone/>
              <a:defRPr sz="1994"/>
            </a:lvl5pPr>
            <a:lvl6pPr marL="2278679" indent="0">
              <a:buNone/>
              <a:defRPr sz="1994"/>
            </a:lvl6pPr>
            <a:lvl7pPr marL="2734414" indent="0">
              <a:buNone/>
              <a:defRPr sz="1994"/>
            </a:lvl7pPr>
            <a:lvl8pPr marL="3190150" indent="0">
              <a:buNone/>
              <a:defRPr sz="1994"/>
            </a:lvl8pPr>
            <a:lvl9pPr marL="3645885" indent="0">
              <a:buNone/>
              <a:defRPr sz="1994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5362" y="5353671"/>
            <a:ext cx="7301865" cy="802813"/>
          </a:xfrm>
        </p:spPr>
        <p:txBody>
          <a:bodyPr/>
          <a:lstStyle>
            <a:lvl1pPr marL="0" indent="0">
              <a:buNone/>
              <a:defRPr sz="1397"/>
            </a:lvl1pPr>
            <a:lvl2pPr marL="455736" indent="0">
              <a:buNone/>
              <a:defRPr sz="1196"/>
            </a:lvl2pPr>
            <a:lvl3pPr marL="911472" indent="0">
              <a:buNone/>
              <a:defRPr sz="998"/>
            </a:lvl3pPr>
            <a:lvl4pPr marL="1367207" indent="0">
              <a:buNone/>
              <a:defRPr sz="898"/>
            </a:lvl4pPr>
            <a:lvl5pPr marL="1822943" indent="0">
              <a:buNone/>
              <a:defRPr sz="898"/>
            </a:lvl5pPr>
            <a:lvl6pPr marL="2278679" indent="0">
              <a:buNone/>
              <a:defRPr sz="898"/>
            </a:lvl6pPr>
            <a:lvl7pPr marL="2734414" indent="0">
              <a:buNone/>
              <a:defRPr sz="898"/>
            </a:lvl7pPr>
            <a:lvl8pPr marL="3190150" indent="0">
              <a:buNone/>
              <a:defRPr sz="898"/>
            </a:lvl8pPr>
            <a:lvl9pPr marL="3645885" indent="0">
              <a:buNone/>
              <a:defRPr sz="8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8CD7533-3608-4CFD-BDBD-E829B4818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2725A-D321-49F0-B250-E8EEDE753106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066A5AB-98AE-453D-8332-6527BA1B8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6515C50-7C2E-48F8-80E4-06CD6E8E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230E2-989D-4F96-BCBF-AF71140F98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27003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0D9A5B-AD39-40D6-BD29-3AFF426CF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9691C-28B8-432C-B2F7-4E2669E85020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F21680-8195-40A1-9E3A-FB9B5D0C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E280B9-B84C-4CCC-A931-BB034ABC7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D0667-5930-4DF6-B1FB-F5C6DD4B17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80465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23087" y="273940"/>
            <a:ext cx="2738199" cy="583662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490" y="273940"/>
            <a:ext cx="8011769" cy="583662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82853D-4B7F-49A7-B646-AC50E5EF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2B337-4DB6-403E-BAAF-3AB72E2621EA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FB0C8C-1612-4A30-B7DE-9BB06DCF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D27A07-11CB-4E7B-929B-67F7B30D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361CB-C99E-45C5-A002-156E38A445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894556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85F9320A-171D-4705-B21A-103C439328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EDF2ED13-0A5F-4F07-B362-52D6C97A0F5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F3563F1-1BFB-463B-9189-A62550A175AF}" type="datetimeFigureOut">
              <a:rPr lang="en-US"/>
              <a:pPr>
                <a:defRPr/>
              </a:pPr>
              <a:t>8/14/2026</a:t>
            </a:fld>
            <a:endParaRPr lang="en-US" dirty="0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663C8594-18A7-4C04-B014-1D5763405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mtClean="0"/>
            </a:lvl1pPr>
          </a:lstStyle>
          <a:p>
            <a:pPr>
              <a:defRPr/>
            </a:pPr>
            <a:fld id="{50BF305A-742E-46CD-9DEE-4DB3D43FE9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83881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733" y="2125007"/>
            <a:ext cx="10344309" cy="146628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5466" y="3876305"/>
            <a:ext cx="8518843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D8B3F9-AA83-4482-8262-C5EF9279A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43DB9-8734-4EAF-A76B-DAC94113E7A0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49BA69-77D4-48B9-BD33-C4235890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0F7F12-5E93-4DAF-8B46-88F92441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4846B-6DE6-4637-922A-509BAEFED7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56584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EDF73-0FF0-4EC1-9A97-F59472662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C74E9-8F35-482D-9E5C-A0DA31EB2C30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AE3083-3FE8-4724-B21F-18D8C160F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92FC07-18E2-4C75-9AB2-FD721D216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0A2F1-0C2C-45E5-B977-835E8720775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98007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328" y="4395685"/>
            <a:ext cx="10344309" cy="1358607"/>
          </a:xfrm>
        </p:spPr>
        <p:txBody>
          <a:bodyPr anchor="t"/>
          <a:lstStyle>
            <a:lvl1pPr algn="l">
              <a:defRPr sz="399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1328" y="2899312"/>
            <a:ext cx="10344309" cy="1496367"/>
          </a:xfrm>
        </p:spPr>
        <p:txBody>
          <a:bodyPr anchor="b"/>
          <a:lstStyle>
            <a:lvl1pPr marL="0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3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1CE2F7-3A3D-4E06-8195-62C2932EC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72E66-29F6-4B70-927F-EBBB9D48AFBD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686648-A19E-43D1-ACFA-23D68CDA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3B4DD8-2C72-48B3-95F1-BA12CE05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E2C87-C0D1-46A5-BFAC-8900B82F94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22291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8489" y="1596130"/>
            <a:ext cx="5374984" cy="4514439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86302" y="1596130"/>
            <a:ext cx="5374984" cy="4514439"/>
          </a:xfrm>
        </p:spPr>
        <p:txBody>
          <a:bodyPr/>
          <a:lstStyle>
            <a:lvl1pPr>
              <a:defRPr sz="2793"/>
            </a:lvl1pPr>
            <a:lvl2pPr>
              <a:defRPr sz="2394"/>
            </a:lvl2pPr>
            <a:lvl3pPr>
              <a:defRPr sz="1995"/>
            </a:lvl3pPr>
            <a:lvl4pPr>
              <a:defRPr sz="1795"/>
            </a:lvl4pPr>
            <a:lvl5pPr>
              <a:defRPr sz="1795"/>
            </a:lvl5pPr>
            <a:lvl6pPr>
              <a:defRPr sz="1795"/>
            </a:lvl6pPr>
            <a:lvl7pPr>
              <a:defRPr sz="1795"/>
            </a:lvl7pPr>
            <a:lvl8pPr>
              <a:defRPr sz="1795"/>
            </a:lvl8pPr>
            <a:lvl9pPr>
              <a:defRPr sz="17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0CD62ED-EB09-4D0D-8386-C9486E98F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95B68-970F-4422-BAB4-9E36579C9790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D718242-A179-4DF1-92D5-57ABFE124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A525891-1571-4253-B6ED-6DE25E55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1E089-D0CE-4076-BCC4-B69417A4D2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00871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89" y="1531204"/>
            <a:ext cx="5377097" cy="638133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8489" y="2169337"/>
            <a:ext cx="5377097" cy="3941227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2081" y="1531204"/>
            <a:ext cx="5379210" cy="638133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2081" y="2169337"/>
            <a:ext cx="5379210" cy="3941227"/>
          </a:xfrm>
        </p:spPr>
        <p:txBody>
          <a:bodyPr/>
          <a:lstStyle>
            <a:lvl1pPr>
              <a:defRPr sz="2394"/>
            </a:lvl1pPr>
            <a:lvl2pPr>
              <a:defRPr sz="1995"/>
            </a:lvl2pPr>
            <a:lvl3pPr>
              <a:defRPr sz="1795"/>
            </a:lvl3pPr>
            <a:lvl4pPr>
              <a:defRPr sz="1596"/>
            </a:lvl4pPr>
            <a:lvl5pPr>
              <a:defRPr sz="1596"/>
            </a:lvl5pPr>
            <a:lvl6pPr>
              <a:defRPr sz="1596"/>
            </a:lvl6pPr>
            <a:lvl7pPr>
              <a:defRPr sz="1596"/>
            </a:lvl7pPr>
            <a:lvl8pPr>
              <a:defRPr sz="1596"/>
            </a:lvl8pPr>
            <a:lvl9pPr>
              <a:defRPr sz="159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8D85F99F-7B0D-4C73-8EAB-D426E1178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E4426-A505-40ED-BD0A-DE906ECC729A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691DD2AB-701B-45CC-B8D2-5DB6B285D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BCC8C228-1AE3-4766-8485-13539E2BD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C75F9-2D45-4085-BD36-2A235416E2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14977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F2A7D068-61A7-469C-A490-F5989E215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B3678-8B3B-4A78-B641-ADD1FB657429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10EFBAEE-7EA8-417C-9383-1681F8A15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1DC87F53-9659-4811-A154-0219C5D3E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6E415-0C8A-4F2F-B269-24624B76D3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37056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65AB025A-1DC7-423F-8B5C-1C55C30D3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39209-E387-42E6-BF52-4663A61C3B5E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C029203B-F0E0-47A9-BCE6-29D5D82BC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5129A5B1-A3FC-45F8-8F2F-BE6877706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9E4D1-95BB-42A2-9FA7-4A52C6092A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07211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92" y="272355"/>
            <a:ext cx="4003772" cy="1159091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8044" y="272357"/>
            <a:ext cx="6803242" cy="5838210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492" y="1431448"/>
            <a:ext cx="4003772" cy="4679119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549F307-274F-48D2-9D83-496118D62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67698-6D35-411D-9AAF-231FB85A8A6A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8F277B0-F025-47C5-A26C-4E5376BFB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C49175E6-B105-4C8C-B474-8472E868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ECA16-5F05-4A6B-B9DE-DB57896F51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2929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61" y="4788377"/>
            <a:ext cx="7301865" cy="565295"/>
          </a:xfrm>
        </p:spPr>
        <p:txBody>
          <a:bodyPr anchor="b"/>
          <a:lstStyle>
            <a:lvl1pPr algn="l">
              <a:defRPr sz="199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5361" y="611215"/>
            <a:ext cx="7301865" cy="4104323"/>
          </a:xfrm>
        </p:spPr>
        <p:txBody>
          <a:bodyPr rtlCol="0">
            <a:normAutofit/>
          </a:bodyPr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5361" y="5353671"/>
            <a:ext cx="7301865" cy="802813"/>
          </a:xfrm>
        </p:spPr>
        <p:txBody>
          <a:bodyPr/>
          <a:lstStyle>
            <a:lvl1pPr marL="0" indent="0">
              <a:buNone/>
              <a:defRPr sz="1397"/>
            </a:lvl1pPr>
            <a:lvl2pPr marL="456057" indent="0">
              <a:buNone/>
              <a:defRPr sz="1197"/>
            </a:lvl2pPr>
            <a:lvl3pPr marL="912114" indent="0">
              <a:buNone/>
              <a:defRPr sz="998"/>
            </a:lvl3pPr>
            <a:lvl4pPr marL="1368171" indent="0">
              <a:buNone/>
              <a:defRPr sz="898"/>
            </a:lvl4pPr>
            <a:lvl5pPr marL="1824228" indent="0">
              <a:buNone/>
              <a:defRPr sz="898"/>
            </a:lvl5pPr>
            <a:lvl6pPr marL="2280285" indent="0">
              <a:buNone/>
              <a:defRPr sz="898"/>
            </a:lvl6pPr>
            <a:lvl7pPr marL="2736342" indent="0">
              <a:buNone/>
              <a:defRPr sz="898"/>
            </a:lvl7pPr>
            <a:lvl8pPr marL="3192399" indent="0">
              <a:buNone/>
              <a:defRPr sz="898"/>
            </a:lvl8pPr>
            <a:lvl9pPr marL="3648456" indent="0">
              <a:buNone/>
              <a:defRPr sz="8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0D051B4-ED3B-49A2-95E6-2A403CCC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C1207-6C7B-4F4E-9224-60463DC78CD5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7F206ADF-881E-49AB-922A-CE65284FF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680B23A-6D73-4DC9-BD00-2CD59EB5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EB1BF-B721-458F-8627-188F7558E5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8799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903179-92DE-4813-890B-EDDF672B8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A6125-48EC-4441-AEC0-E12BA5165B13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A6ED20-E7A7-42E5-9F00-0799548C5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909BB6-6D87-4DEB-B6DE-94F2DDE40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86D06-5AAA-46FE-B20C-1CA6A5A2B2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83716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23087" y="273940"/>
            <a:ext cx="2738199" cy="583662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489" y="273940"/>
            <a:ext cx="8011769" cy="583662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9C52B8-AF74-4A66-9657-4C9C51B87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1091E-0A1F-4DAF-8ACB-4E84D017DDBB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A1F273-6700-45F2-BFDB-F85F28A1E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B866DD-3E4B-4882-A4A6-F6D930ACE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4039F-7AF6-442B-B14F-6E31118DEE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07164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2F856755-0421-4132-A8A1-78F4F2D022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3723660E-F4BD-4011-B5D6-9BD8D87B31F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1F8A9DD-30D5-44E5-8529-C106AA0E4CA9}" type="datetimeFigureOut">
              <a:rPr lang="en-US"/>
              <a:pPr>
                <a:defRPr/>
              </a:pPr>
              <a:t>8/14/2026</a:t>
            </a:fld>
            <a:endParaRPr lang="en-US" dirty="0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D4CDC08-2294-47FA-B9CD-2FE51FA37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fld id="{7F7D44BB-5A8E-4746-991B-EC7EC6ED0989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12646034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15136-19FE-4A94-8548-F1FDE4916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1222" y="1119505"/>
            <a:ext cx="9127331" cy="2381521"/>
          </a:xfrm>
        </p:spPr>
        <p:txBody>
          <a:bodyPr anchor="b"/>
          <a:lstStyle>
            <a:lvl1pPr algn="ctr">
              <a:defRPr sz="5985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0E19DD-1AA0-4E5D-AC24-E59542FB2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1222" y="3592866"/>
            <a:ext cx="9127331" cy="1651546"/>
          </a:xfrm>
        </p:spPr>
        <p:txBody>
          <a:bodyPr/>
          <a:lstStyle>
            <a:lvl1pPr marL="0" indent="0" algn="ctr">
              <a:buNone/>
              <a:defRPr sz="2394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615E32-2E08-4BA2-B4CA-89627ABF0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B6B134-BA0B-4510-8065-4F73CF778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AD379E-E567-40E4-8053-CEB4484F6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49751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B4721-14A0-45A3-A806-AFE2BB646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2BBFDF-5103-4EC3-833C-D50FE65DF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BA4A3A-7C71-4B5E-9B77-A7223834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7EAAC4-B5B3-4DC7-976F-DFE40B12F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3333FA-0805-46F7-9894-0602233F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9792271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FECE3-07A7-4536-B2C7-6108F813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334" y="1705385"/>
            <a:ext cx="10496431" cy="2845473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DE0D00-6D1E-4032-81FC-92D986131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0334" y="4577778"/>
            <a:ext cx="10496431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7F7831-42AC-427A-A55A-DBB9E7B19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12DA4E-C4F6-4F1B-961A-0B9FD3491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1B187C-AAC2-479C-9D0C-00D3A3778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6706239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05EB8-B70B-4B15-8EBD-252CDDB58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CE7FAA-8DF6-499D-A593-ED03D85D24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6672" y="1820976"/>
            <a:ext cx="5172154" cy="43402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47D621-9559-479C-AC57-A941AE053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0949" y="1820976"/>
            <a:ext cx="5172154" cy="43402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65D2B5-0E8D-4E71-9B90-272542D55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B3E78B-271D-46F3-9D05-BEA955CE6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D07C6A-0E4C-422A-8186-7B255142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748235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B8274-A11C-4DF3-BDD2-EF575748F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57" y="364196"/>
            <a:ext cx="10496431" cy="1322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6EDB53-6AC5-4FB0-A703-CEA71BDD5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58" y="1676882"/>
            <a:ext cx="5148385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AF60C8-5E76-4FA1-8BEA-364C944F0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58" y="2498697"/>
            <a:ext cx="5148385" cy="36752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1211F9-BD76-4AA6-90A0-C84F0B9F28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0949" y="1676882"/>
            <a:ext cx="5173739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FE2BF16-E4DD-4B53-8182-35C3976861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0949" y="2498697"/>
            <a:ext cx="5173739" cy="36752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EC952C4-F765-4961-B55E-560D527C4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66B8FD-F8A0-4826-A30A-5B4C421E8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688144-B859-455F-A585-7F80670E0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2739454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17CC8-370D-4177-A4D6-FB53A0A47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85D3769-D962-4917-B098-A7CC5BE33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CF20EB-144A-4C1D-B630-FFD71D2DC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1EB942-0684-4C99-99F8-CA1FD2DE9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132300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F123ADA-FA36-41C2-A91E-A048E907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902B860-6FD1-4470-AA11-DF828EF25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1C0CF4-7C5C-48B8-A3AE-E658DB6DE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198300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7B542-D941-41D1-A20D-B360E5B0C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58" y="456036"/>
            <a:ext cx="3925069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9FF3AE-655F-4FE1-B19F-16F7EBFF9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3739" y="984911"/>
            <a:ext cx="6160949" cy="4861216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F4C6122-3237-436D-89FF-76FCA0329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58" y="2052161"/>
            <a:ext cx="3925069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C6FDE-1BA1-4386-B8D8-1985A1D4B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87DD89-11D5-484E-BF3F-341ACFFA2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F30254-F9FA-492A-A797-9F4349434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91024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52ED8-2DFA-4714-B286-2497051B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58" y="456036"/>
            <a:ext cx="3925069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3903CBD-8252-43BC-BD6A-F54CDC085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73739" y="984911"/>
            <a:ext cx="6160949" cy="4861216"/>
          </a:xfrm>
        </p:spPr>
        <p:txBody>
          <a:bodyPr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39A728-4DC9-464C-83A2-71234100F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58" y="2052161"/>
            <a:ext cx="3925069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A61C8B-CE51-43A4-A83C-99DADC79C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0DEEFC-CE96-407F-A70C-F1A3E8862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1E6DB7-2B2A-4F20-8205-D36D911B5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3771789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74C581-AD7A-4EE1-8CB7-ED022409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9F0FB5-0B5C-4481-82AA-DB8542875C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61ED1E-AD21-481E-805E-FBA2C502C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FFED07-86F7-45BE-834D-F6ACA21FB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473DEC-797C-4393-B386-4BC570FDA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1424022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4C5DFDA-2AEE-40C8-A6BD-3DEB417CEE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08995" y="364195"/>
            <a:ext cx="2624108" cy="579704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35F2D7-6618-4FFF-8D1F-DE7B5918F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6672" y="364195"/>
            <a:ext cx="7720201" cy="579704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1C0E80-4F87-47C0-B74A-F7A62B1B0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58B29-D166-4D77-8426-DA3B8EB2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A68E58-305E-4966-9109-9B804A16E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89803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8013" y="274638"/>
            <a:ext cx="109537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5" tIns="57603" rIns="115205" bIns="5760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8013" y="1595438"/>
            <a:ext cx="1095375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205" tIns="57603" rIns="115205" bIns="57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8013" y="6340475"/>
            <a:ext cx="2840037" cy="363538"/>
          </a:xfrm>
          <a:prstGeom prst="rect">
            <a:avLst/>
          </a:prstGeom>
        </p:spPr>
        <p:txBody>
          <a:bodyPr vert="horz" lIns="115205" tIns="57603" rIns="115205" bIns="57603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5D3D58-6C77-4D00-905C-8BAE86AD75FF}" type="datetime1">
              <a:rPr lang="ru-RU" smtClean="0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57663" y="6340475"/>
            <a:ext cx="3854450" cy="363538"/>
          </a:xfrm>
          <a:prstGeom prst="rect">
            <a:avLst/>
          </a:prstGeom>
        </p:spPr>
        <p:txBody>
          <a:bodyPr vert="horz" lIns="115205" tIns="57603" rIns="115205" bIns="57603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21725" y="6340475"/>
            <a:ext cx="2840038" cy="363538"/>
          </a:xfrm>
          <a:prstGeom prst="rect">
            <a:avLst/>
          </a:prstGeom>
        </p:spPr>
        <p:txBody>
          <a:bodyPr vert="horz" wrap="square" lIns="115205" tIns="57603" rIns="115205" bIns="5760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7026B5E-5E14-49C7-8134-7BD1996B04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5pPr>
      <a:lvl6pPr marL="576026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6pPr>
      <a:lvl7pPr marL="1152053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7pPr>
      <a:lvl8pPr marL="1728079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8pPr>
      <a:lvl9pPr marL="2304105" algn="ctr" rtl="0" fontAlgn="base">
        <a:spcBef>
          <a:spcPct val="0"/>
        </a:spcBef>
        <a:spcAft>
          <a:spcPct val="0"/>
        </a:spcAft>
        <a:defRPr sz="5500">
          <a:solidFill>
            <a:schemeClr val="tx1"/>
          </a:solidFill>
          <a:latin typeface="Calibri" pitchFamily="34" charset="0"/>
        </a:defRPr>
      </a:lvl9pPr>
    </p:titleStyle>
    <p:bodyStyle>
      <a:lvl1pPr marL="431800" indent="-4318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5038" indent="-3587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28733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4538" indent="-28733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0800" indent="-28733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145" indent="-288013" algn="l" defTabSz="1152053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4171" indent="-288013" algn="l" defTabSz="1152053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197" indent="-288013" algn="l" defTabSz="1152053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6223" indent="-288013" algn="l" defTabSz="1152053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205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26" algn="l" defTabSz="115205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2053" algn="l" defTabSz="115205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079" algn="l" defTabSz="115205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105" algn="l" defTabSz="115205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0131" algn="l" defTabSz="115205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6158" algn="l" defTabSz="115205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2184" algn="l" defTabSz="115205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8210" algn="l" defTabSz="115205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273939"/>
            <a:ext cx="10952798" cy="1140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8489" y="1596126"/>
            <a:ext cx="10952798" cy="4514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8489" y="6340166"/>
            <a:ext cx="2839614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658FD-09DD-499A-A8EA-1B69B3375E87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58007" y="6340166"/>
            <a:ext cx="385376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21672" y="6340166"/>
            <a:ext cx="2839614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D4732-EA22-41C7-BCC8-2C516FE20A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015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xStyles>
    <p:titleStyle>
      <a:lvl1pPr algn="ctr" defTabSz="912114" rtl="0" eaLnBrk="1" latinLnBrk="0" hangingPunct="1"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043" indent="-342043" algn="l" defTabSz="912114" rtl="0" eaLnBrk="1" latinLnBrk="0" hangingPunct="1">
        <a:spcBef>
          <a:spcPct val="20000"/>
        </a:spcBef>
        <a:buFont typeface="Arial" pitchFamily="34" charset="0"/>
        <a:buChar char="•"/>
        <a:defRPr sz="3192" kern="1200">
          <a:solidFill>
            <a:schemeClr val="tx1"/>
          </a:solidFill>
          <a:latin typeface="+mn-lt"/>
          <a:ea typeface="+mn-ea"/>
          <a:cs typeface="+mn-cs"/>
        </a:defRPr>
      </a:lvl1pPr>
      <a:lvl2pPr marL="741093" indent="-285036" algn="l" defTabSz="912114" rtl="0" eaLnBrk="1" latinLnBrk="0" hangingPunct="1">
        <a:spcBef>
          <a:spcPct val="20000"/>
        </a:spcBef>
        <a:buFont typeface="Arial" pitchFamily="34" charset="0"/>
        <a:buChar char="–"/>
        <a:defRPr sz="2793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spcBef>
          <a:spcPct val="20000"/>
        </a:spcBef>
        <a:buFont typeface="Arial" pitchFamily="34" charset="0"/>
        <a:buChar char="–"/>
        <a:defRPr sz="19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spcBef>
          <a:spcPct val="20000"/>
        </a:spcBef>
        <a:buFont typeface="Arial" pitchFamily="34" charset="0"/>
        <a:buChar char="»"/>
        <a:defRPr sz="19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6672" y="364196"/>
            <a:ext cx="10496431" cy="132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6672" y="1820976"/>
            <a:ext cx="10496431" cy="43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19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ru-RU" smtClean="0"/>
              <a:pPr>
                <a:spcAft>
                  <a:spcPts val="0"/>
                </a:spcAft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8879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52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74" r:id="rId9"/>
    <p:sldLayoutId id="214748409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56B675D2-FC2B-4191-BF5E-4B696EA6EB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8489" y="273939"/>
            <a:ext cx="10952798" cy="114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>
            <a:extLst>
              <a:ext uri="{FF2B5EF4-FFF2-40B4-BE49-F238E27FC236}">
                <a16:creationId xmlns:a16="http://schemas.microsoft.com/office/drawing/2014/main" id="{462D5EE0-9374-4BE7-9DE2-6DFDDBA67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8489" y="1596126"/>
            <a:ext cx="10952798" cy="451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C7BE09-5FA6-4B82-8188-69AA9F87A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8489" y="6340166"/>
            <a:ext cx="2839614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BAF9AC-89AD-4286-A2F0-B25686AB848F}" type="datetime1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3C186C-F3FB-4994-9656-DDE766082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58007" y="6340166"/>
            <a:ext cx="385376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3D3696-1F11-43D1-9BB4-346CE4E2D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1672" y="6340166"/>
            <a:ext cx="2839614" cy="36419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98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4467171-2402-4A37-BD52-E80B08DEC7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681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spd="med">
    <p:fade/>
  </p:transition>
  <p:hf hdr="0" dt="0"/>
  <p:txStyles>
    <p:titleStyle>
      <a:lvl1pPr algn="ctr" defTabSz="684086" rtl="0" eaLnBrk="0" fontAlgn="base" hangingPunct="0">
        <a:spcBef>
          <a:spcPct val="0"/>
        </a:spcBef>
        <a:spcAft>
          <a:spcPct val="0"/>
        </a:spcAft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4086" rtl="0" eaLnBrk="0" fontAlgn="base" hangingPunct="0">
        <a:spcBef>
          <a:spcPct val="0"/>
        </a:spcBef>
        <a:spcAft>
          <a:spcPct val="0"/>
        </a:spcAft>
        <a:defRPr sz="3292">
          <a:solidFill>
            <a:schemeClr val="tx1"/>
          </a:solidFill>
          <a:latin typeface="Calibri" panose="020F0502020204030204" pitchFamily="34" charset="0"/>
        </a:defRPr>
      </a:lvl2pPr>
      <a:lvl3pPr algn="ctr" defTabSz="684086" rtl="0" eaLnBrk="0" fontAlgn="base" hangingPunct="0">
        <a:spcBef>
          <a:spcPct val="0"/>
        </a:spcBef>
        <a:spcAft>
          <a:spcPct val="0"/>
        </a:spcAft>
        <a:defRPr sz="3292">
          <a:solidFill>
            <a:schemeClr val="tx1"/>
          </a:solidFill>
          <a:latin typeface="Calibri" panose="020F0502020204030204" pitchFamily="34" charset="0"/>
        </a:defRPr>
      </a:lvl3pPr>
      <a:lvl4pPr algn="ctr" defTabSz="684086" rtl="0" eaLnBrk="0" fontAlgn="base" hangingPunct="0">
        <a:spcBef>
          <a:spcPct val="0"/>
        </a:spcBef>
        <a:spcAft>
          <a:spcPct val="0"/>
        </a:spcAft>
        <a:defRPr sz="3292">
          <a:solidFill>
            <a:schemeClr val="tx1"/>
          </a:solidFill>
          <a:latin typeface="Calibri" panose="020F0502020204030204" pitchFamily="34" charset="0"/>
        </a:defRPr>
      </a:lvl4pPr>
      <a:lvl5pPr algn="ctr" defTabSz="684086" rtl="0" eaLnBrk="0" fontAlgn="base" hangingPunct="0">
        <a:spcBef>
          <a:spcPct val="0"/>
        </a:spcBef>
        <a:spcAft>
          <a:spcPct val="0"/>
        </a:spcAft>
        <a:defRPr sz="3292">
          <a:solidFill>
            <a:schemeClr val="tx1"/>
          </a:solidFill>
          <a:latin typeface="Calibri" panose="020F0502020204030204" pitchFamily="34" charset="0"/>
        </a:defRPr>
      </a:lvl5pPr>
      <a:lvl6pPr marL="456057" algn="ctr" defTabSz="684086" rtl="0" fontAlgn="base">
        <a:spcBef>
          <a:spcPct val="0"/>
        </a:spcBef>
        <a:spcAft>
          <a:spcPct val="0"/>
        </a:spcAft>
        <a:defRPr sz="3292">
          <a:solidFill>
            <a:schemeClr val="tx1"/>
          </a:solidFill>
          <a:latin typeface="Calibri" panose="020F0502020204030204" pitchFamily="34" charset="0"/>
        </a:defRPr>
      </a:lvl6pPr>
      <a:lvl7pPr marL="912114" algn="ctr" defTabSz="684086" rtl="0" fontAlgn="base">
        <a:spcBef>
          <a:spcPct val="0"/>
        </a:spcBef>
        <a:spcAft>
          <a:spcPct val="0"/>
        </a:spcAft>
        <a:defRPr sz="3292">
          <a:solidFill>
            <a:schemeClr val="tx1"/>
          </a:solidFill>
          <a:latin typeface="Calibri" panose="020F0502020204030204" pitchFamily="34" charset="0"/>
        </a:defRPr>
      </a:lvl7pPr>
      <a:lvl8pPr marL="1368171" algn="ctr" defTabSz="684086" rtl="0" fontAlgn="base">
        <a:spcBef>
          <a:spcPct val="0"/>
        </a:spcBef>
        <a:spcAft>
          <a:spcPct val="0"/>
        </a:spcAft>
        <a:defRPr sz="3292">
          <a:solidFill>
            <a:schemeClr val="tx1"/>
          </a:solidFill>
          <a:latin typeface="Calibri" panose="020F0502020204030204" pitchFamily="34" charset="0"/>
        </a:defRPr>
      </a:lvl8pPr>
      <a:lvl9pPr marL="1824228" algn="ctr" defTabSz="684086" rtl="0" fontAlgn="base">
        <a:spcBef>
          <a:spcPct val="0"/>
        </a:spcBef>
        <a:spcAft>
          <a:spcPct val="0"/>
        </a:spcAft>
        <a:defRPr sz="3292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6532" indent="-256532" algn="l" defTabSz="68408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1pPr>
      <a:lvl2pPr marL="555820" indent="-213777" algn="l" defTabSz="68408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95" kern="1200">
          <a:solidFill>
            <a:schemeClr val="tx1"/>
          </a:solidFill>
          <a:latin typeface="+mn-lt"/>
          <a:ea typeface="+mn-ea"/>
          <a:cs typeface="+mn-cs"/>
        </a:defRPr>
      </a:lvl2pPr>
      <a:lvl3pPr marL="855107" indent="-171021" algn="l" defTabSz="68408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97150" indent="-171021" algn="l" defTabSz="68408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96" kern="1200">
          <a:solidFill>
            <a:schemeClr val="tx1"/>
          </a:solidFill>
          <a:latin typeface="+mn-lt"/>
          <a:ea typeface="+mn-ea"/>
          <a:cs typeface="+mn-cs"/>
        </a:defRPr>
      </a:lvl4pPr>
      <a:lvl5pPr marL="1539192" indent="-171021" algn="l" defTabSz="68408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96" kern="1200">
          <a:solidFill>
            <a:schemeClr val="tx1"/>
          </a:solidFill>
          <a:latin typeface="+mn-lt"/>
          <a:ea typeface="+mn-ea"/>
          <a:cs typeface="+mn-cs"/>
        </a:defRPr>
      </a:lvl5pPr>
      <a:lvl6pPr marL="1881235" indent="-171021" algn="l" defTabSz="684086" rtl="0" eaLnBrk="1" latinLnBrk="0" hangingPunct="1">
        <a:spcBef>
          <a:spcPct val="20000"/>
        </a:spcBef>
        <a:buFont typeface="Arial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6pPr>
      <a:lvl7pPr marL="2223278" indent="-171021" algn="l" defTabSz="684086" rtl="0" eaLnBrk="1" latinLnBrk="0" hangingPunct="1">
        <a:spcBef>
          <a:spcPct val="20000"/>
        </a:spcBef>
        <a:buFont typeface="Arial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7pPr>
      <a:lvl8pPr marL="2565321" indent="-171021" algn="l" defTabSz="684086" rtl="0" eaLnBrk="1" latinLnBrk="0" hangingPunct="1">
        <a:spcBef>
          <a:spcPct val="20000"/>
        </a:spcBef>
        <a:buFont typeface="Arial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8pPr>
      <a:lvl9pPr marL="2907363" indent="-171021" algn="l" defTabSz="684086" rtl="0" eaLnBrk="1" latinLnBrk="0" hangingPunct="1">
        <a:spcBef>
          <a:spcPct val="20000"/>
        </a:spcBef>
        <a:buFont typeface="Arial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4086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43" algn="l" defTabSz="684086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86" algn="l" defTabSz="684086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128" algn="l" defTabSz="684086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71" algn="l" defTabSz="684086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214" algn="l" defTabSz="684086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257" algn="l" defTabSz="684086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99" algn="l" defTabSz="684086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342" algn="l" defTabSz="684086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275" y="205454"/>
            <a:ext cx="6160949" cy="855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275" y="1197095"/>
            <a:ext cx="6160949" cy="3385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275" y="4755125"/>
            <a:ext cx="1597283" cy="273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38879" y="4755125"/>
            <a:ext cx="2167741" cy="273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05941" y="4755125"/>
            <a:ext cx="1597283" cy="273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9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txStyles>
    <p:titleStyle>
      <a:lvl1pPr algn="ctr" defTabSz="684063" rtl="0" eaLnBrk="1" latinLnBrk="0" hangingPunct="1">
        <a:spcBef>
          <a:spcPct val="0"/>
        </a:spcBef>
        <a:buNone/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523" indent="-256523" algn="l" defTabSz="684063" rtl="0" eaLnBrk="1" latinLnBrk="0" hangingPunct="1">
        <a:spcBef>
          <a:spcPct val="20000"/>
        </a:spcBef>
        <a:buFont typeface="Arial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1pPr>
      <a:lvl2pPr marL="555801" indent="-213770" algn="l" defTabSz="684063" rtl="0" eaLnBrk="1" latinLnBrk="0" hangingPunct="1">
        <a:spcBef>
          <a:spcPct val="20000"/>
        </a:spcBef>
        <a:buFont typeface="Arial" pitchFamily="34" charset="0"/>
        <a:buChar char="–"/>
        <a:defRPr sz="20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0" hangingPunct="1">
        <a:spcBef>
          <a:spcPct val="20000"/>
        </a:spcBef>
        <a:buFont typeface="Arial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0" hangingPunct="1">
        <a:spcBef>
          <a:spcPct val="20000"/>
        </a:spcBef>
        <a:buFont typeface="Arial" pitchFamily="34" charset="0"/>
        <a:buChar char="–"/>
        <a:defRPr sz="1496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0" hangingPunct="1">
        <a:spcBef>
          <a:spcPct val="20000"/>
        </a:spcBef>
        <a:buFont typeface="Arial" pitchFamily="34" charset="0"/>
        <a:buChar char="»"/>
        <a:defRPr sz="1496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0" hangingPunct="1">
        <a:spcBef>
          <a:spcPct val="20000"/>
        </a:spcBef>
        <a:buFont typeface="Arial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0" hangingPunct="1">
        <a:spcBef>
          <a:spcPct val="20000"/>
        </a:spcBef>
        <a:buFont typeface="Arial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0" hangingPunct="1">
        <a:spcBef>
          <a:spcPct val="20000"/>
        </a:spcBef>
        <a:buFont typeface="Arial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0" hangingPunct="1">
        <a:spcBef>
          <a:spcPct val="20000"/>
        </a:spcBef>
        <a:buFont typeface="Arial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1323BADB-6099-425B-893A-B020DCB664F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8489" y="273939"/>
            <a:ext cx="10952798" cy="114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C8774DAB-5103-48FF-B109-71B8BD8388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8489" y="1596126"/>
            <a:ext cx="10952798" cy="451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BA3058-03CC-42B4-9F46-0F55039331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8489" y="6340166"/>
            <a:ext cx="2839614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97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EA1F86-92E2-4355-A717-470579C12BE5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773691-223E-434C-8B58-E15D49F9C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58007" y="6340166"/>
            <a:ext cx="385376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97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9E5CDD-2C1B-4BAE-8C96-1E19F3915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1672" y="6340166"/>
            <a:ext cx="2839614" cy="36419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97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D943541-F0A4-43CE-BF57-A945B595BD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002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  <p:sldLayoutId id="214748414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5pPr>
      <a:lvl6pPr marL="456057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6pPr>
      <a:lvl7pPr marL="912114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7pPr>
      <a:lvl8pPr marL="1368171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8pPr>
      <a:lvl9pPr marL="1824228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9pPr>
    </p:titleStyle>
    <p:bodyStyle>
      <a:lvl1pPr marL="342043" indent="-3420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92" kern="1200">
          <a:solidFill>
            <a:schemeClr val="tx1"/>
          </a:solidFill>
          <a:latin typeface="+mn-lt"/>
          <a:ea typeface="+mn-ea"/>
          <a:cs typeface="+mn-cs"/>
        </a:defRPr>
      </a:lvl1pPr>
      <a:lvl2pPr marL="741093" indent="-2850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93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1323BADB-6099-425B-893A-B020DCB664F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8489" y="273939"/>
            <a:ext cx="10952798" cy="114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C8774DAB-5103-48FF-B109-71B8BD8388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8489" y="1596127"/>
            <a:ext cx="10952798" cy="451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BA3058-03CC-42B4-9F46-0F55039331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8489" y="6340167"/>
            <a:ext cx="2839614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9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EA1F86-92E2-4355-A717-470579C12BE5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773691-223E-434C-8B58-E15D49F9C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58007" y="6340167"/>
            <a:ext cx="385376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9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9E5CDD-2C1B-4BAE-8C96-1E19F3915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1672" y="6340167"/>
            <a:ext cx="2839614" cy="36419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96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D943541-F0A4-43CE-BF57-A945B595BD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53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  <p:sldLayoutId id="21474841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8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86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86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86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86">
          <a:solidFill>
            <a:schemeClr val="tx1"/>
          </a:solidFill>
          <a:latin typeface="Calibri" pitchFamily="34" charset="0"/>
        </a:defRPr>
      </a:lvl5pPr>
      <a:lvl6pPr marL="455736" algn="ctr" rtl="0" fontAlgn="base">
        <a:spcBef>
          <a:spcPct val="0"/>
        </a:spcBef>
        <a:spcAft>
          <a:spcPct val="0"/>
        </a:spcAft>
        <a:defRPr sz="4386">
          <a:solidFill>
            <a:schemeClr val="tx1"/>
          </a:solidFill>
          <a:latin typeface="Calibri" pitchFamily="34" charset="0"/>
        </a:defRPr>
      </a:lvl6pPr>
      <a:lvl7pPr marL="911472" algn="ctr" rtl="0" fontAlgn="base">
        <a:spcBef>
          <a:spcPct val="0"/>
        </a:spcBef>
        <a:spcAft>
          <a:spcPct val="0"/>
        </a:spcAft>
        <a:defRPr sz="4386">
          <a:solidFill>
            <a:schemeClr val="tx1"/>
          </a:solidFill>
          <a:latin typeface="Calibri" pitchFamily="34" charset="0"/>
        </a:defRPr>
      </a:lvl7pPr>
      <a:lvl8pPr marL="1367207" algn="ctr" rtl="0" fontAlgn="base">
        <a:spcBef>
          <a:spcPct val="0"/>
        </a:spcBef>
        <a:spcAft>
          <a:spcPct val="0"/>
        </a:spcAft>
        <a:defRPr sz="4386">
          <a:solidFill>
            <a:schemeClr val="tx1"/>
          </a:solidFill>
          <a:latin typeface="Calibri" pitchFamily="34" charset="0"/>
        </a:defRPr>
      </a:lvl8pPr>
      <a:lvl9pPr marL="1822943" algn="ctr" rtl="0" fontAlgn="base">
        <a:spcBef>
          <a:spcPct val="0"/>
        </a:spcBef>
        <a:spcAft>
          <a:spcPct val="0"/>
        </a:spcAft>
        <a:defRPr sz="4386">
          <a:solidFill>
            <a:schemeClr val="tx1"/>
          </a:solidFill>
          <a:latin typeface="Calibri" pitchFamily="34" charset="0"/>
        </a:defRPr>
      </a:lvl9pPr>
    </p:titleStyle>
    <p:bodyStyle>
      <a:lvl1pPr marL="341802" indent="-34180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90" kern="1200">
          <a:solidFill>
            <a:schemeClr val="tx1"/>
          </a:solidFill>
          <a:latin typeface="+mn-lt"/>
          <a:ea typeface="+mn-ea"/>
          <a:cs typeface="+mn-cs"/>
        </a:defRPr>
      </a:lvl1pPr>
      <a:lvl2pPr marL="740571" indent="-28483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91" kern="1200">
          <a:solidFill>
            <a:schemeClr val="tx1"/>
          </a:solidFill>
          <a:latin typeface="+mn-lt"/>
          <a:ea typeface="+mn-ea"/>
          <a:cs typeface="+mn-cs"/>
        </a:defRPr>
      </a:lvl2pPr>
      <a:lvl3pPr marL="1139340" indent="-22786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2" kern="1200">
          <a:solidFill>
            <a:schemeClr val="tx1"/>
          </a:solidFill>
          <a:latin typeface="+mn-lt"/>
          <a:ea typeface="+mn-ea"/>
          <a:cs typeface="+mn-cs"/>
        </a:defRPr>
      </a:lvl3pPr>
      <a:lvl4pPr marL="1595075" indent="-22786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4" kern="1200">
          <a:solidFill>
            <a:schemeClr val="tx1"/>
          </a:solidFill>
          <a:latin typeface="+mn-lt"/>
          <a:ea typeface="+mn-ea"/>
          <a:cs typeface="+mn-cs"/>
        </a:defRPr>
      </a:lvl4pPr>
      <a:lvl5pPr marL="2050811" indent="-22786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4" kern="1200">
          <a:solidFill>
            <a:schemeClr val="tx1"/>
          </a:solidFill>
          <a:latin typeface="+mn-lt"/>
          <a:ea typeface="+mn-ea"/>
          <a:cs typeface="+mn-cs"/>
        </a:defRPr>
      </a:lvl5pPr>
      <a:lvl6pPr marL="2506547" indent="-227868" algn="l" defTabSz="911472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6pPr>
      <a:lvl7pPr marL="2962283" indent="-227868" algn="l" defTabSz="911472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7pPr>
      <a:lvl8pPr marL="3418019" indent="-227868" algn="l" defTabSz="911472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8pPr>
      <a:lvl9pPr marL="3873754" indent="-227868" algn="l" defTabSz="911472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1472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1pPr>
      <a:lvl2pPr marL="455736" algn="l" defTabSz="911472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2pPr>
      <a:lvl3pPr marL="911472" algn="l" defTabSz="911472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3pPr>
      <a:lvl4pPr marL="1367207" algn="l" defTabSz="911472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4pPr>
      <a:lvl5pPr marL="1822943" algn="l" defTabSz="911472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5pPr>
      <a:lvl6pPr marL="2278679" algn="l" defTabSz="911472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6pPr>
      <a:lvl7pPr marL="2734414" algn="l" defTabSz="911472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7pPr>
      <a:lvl8pPr marL="3190150" algn="l" defTabSz="911472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8pPr>
      <a:lvl9pPr marL="3645885" algn="l" defTabSz="911472" rtl="0" eaLnBrk="1" latinLnBrk="0" hangingPunct="1">
        <a:defRPr sz="17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1C50BC28-5B1D-490F-8702-9DFF7B452D9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8489" y="273939"/>
            <a:ext cx="10952798" cy="114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A01B36BA-4C18-4F50-A2FD-667570D059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8489" y="1596126"/>
            <a:ext cx="10952798" cy="451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9E80FE-AEE7-4824-ADA3-F8906141C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8489" y="6340166"/>
            <a:ext cx="2839614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97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31C336-B613-4EE2-B02D-B764D9710349}" type="datetimeFigureOut">
              <a:rPr lang="ru-RU"/>
              <a:pPr>
                <a:defRPr/>
              </a:pPr>
              <a:t>14.08.2026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148ACA-EE1A-49EF-BF60-434526796E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58007" y="6340166"/>
            <a:ext cx="385376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97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E251BE-29A8-4BEB-88AD-CAC2412D3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1672" y="6340166"/>
            <a:ext cx="2839614" cy="36419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97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3040152-539E-431A-8C15-5504ED7407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121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68" r:id="rId7"/>
    <p:sldLayoutId id="2147484169" r:id="rId8"/>
    <p:sldLayoutId id="2147484170" r:id="rId9"/>
    <p:sldLayoutId id="2147484171" r:id="rId10"/>
    <p:sldLayoutId id="2147484172" r:id="rId11"/>
    <p:sldLayoutId id="21474841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5pPr>
      <a:lvl6pPr marL="456057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6pPr>
      <a:lvl7pPr marL="912114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7pPr>
      <a:lvl8pPr marL="1368171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8pPr>
      <a:lvl9pPr marL="1824228" algn="ctr" rtl="0" fontAlgn="base">
        <a:spcBef>
          <a:spcPct val="0"/>
        </a:spcBef>
        <a:spcAft>
          <a:spcPct val="0"/>
        </a:spcAft>
        <a:defRPr sz="4389">
          <a:solidFill>
            <a:schemeClr val="tx1"/>
          </a:solidFill>
          <a:latin typeface="Calibri" pitchFamily="34" charset="0"/>
        </a:defRPr>
      </a:lvl9pPr>
    </p:titleStyle>
    <p:bodyStyle>
      <a:lvl1pPr marL="342043" indent="-3420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92" kern="1200">
          <a:solidFill>
            <a:schemeClr val="tx1"/>
          </a:solidFill>
          <a:latin typeface="+mn-lt"/>
          <a:ea typeface="+mn-ea"/>
          <a:cs typeface="+mn-cs"/>
        </a:defRPr>
      </a:lvl1pPr>
      <a:lvl2pPr marL="741093" indent="-28503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93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spcBef>
          <a:spcPct val="20000"/>
        </a:spcBef>
        <a:buFont typeface="Arial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3BA29-30FA-464F-8297-4CF8DEAE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2" y="364196"/>
            <a:ext cx="10496431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C2B118-8C1A-40F4-AFA7-B218E913A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72" y="1820976"/>
            <a:ext cx="10496431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5ED5B7-B131-4D52-A0DC-17E3C1423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672" y="6340166"/>
            <a:ext cx="273819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50CBD-14FA-49FE-9026-229EF27DC31D}" type="datetimeFigureOut">
              <a:rPr lang="ru-KZ" smtClean="0"/>
              <a:t>14.08.2026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8DC829-BA37-4701-B993-20E409F47B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1238" y="6340166"/>
            <a:ext cx="410729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B0EE4D-ED45-4ED3-A44A-DDE8D02D9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94904" y="6340166"/>
            <a:ext cx="273819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A461D-72BD-41E0-BC84-B897B336BA0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3269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</p:sldLayoutIdLst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7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49.png"/><Relationship Id="rId4" Type="http://schemas.openxmlformats.org/officeDocument/2006/relationships/diagramData" Target="../diagrams/data1.xml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0709B-FF55-C37F-E9B2-0BC7FA67D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797" y="2271968"/>
            <a:ext cx="11024181" cy="1436333"/>
          </a:xfrm>
          <a:solidFill>
            <a:srgbClr val="79DCFF"/>
          </a:solidFill>
        </p:spPr>
        <p:txBody>
          <a:bodyPr>
            <a:noAutofit/>
          </a:bodyPr>
          <a:lstStyle/>
          <a:p>
            <a:pPr marL="447675"/>
            <a:r>
              <a:rPr lang="ru-RU" sz="2800" b="0" dirty="0">
                <a:ln w="0"/>
                <a:solidFill>
                  <a:schemeClr val="tx1"/>
                </a:solidFill>
              </a:rPr>
              <a:t>КАЗАХСКИЙ НАУЧНО-ИССЛЕДОВАТЕЛЬСКИЙ ИНСТИТУТ </a:t>
            </a:r>
            <a:br>
              <a:rPr lang="ru-RU" sz="2800" b="0" dirty="0">
                <a:ln w="0"/>
                <a:solidFill>
                  <a:schemeClr val="tx1"/>
                </a:solidFill>
              </a:rPr>
            </a:br>
            <a:r>
              <a:rPr lang="ru-RU" sz="2800" b="0" dirty="0">
                <a:ln w="0"/>
                <a:solidFill>
                  <a:schemeClr val="tx1"/>
                </a:solidFill>
              </a:rPr>
              <a:t>ПЕРЕРАБАТЫВАЮЩЕЙ И ПИЩЕВОЙ ПРОМЫШЛЕННОСТИ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08D866-A71E-4D25-B624-16B0BB033625}"/>
              </a:ext>
            </a:extLst>
          </p:cNvPr>
          <p:cNvSpPr txBox="1"/>
          <p:nvPr/>
        </p:nvSpPr>
        <p:spPr>
          <a:xfrm>
            <a:off x="5004767" y="619788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Астана - 2026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B4DD8A88-EA8C-059C-8E58-3D844C625779}"/>
              </a:ext>
            </a:extLst>
          </p:cNvPr>
          <p:cNvGrpSpPr/>
          <p:nvPr/>
        </p:nvGrpSpPr>
        <p:grpSpPr>
          <a:xfrm>
            <a:off x="1083464" y="395065"/>
            <a:ext cx="10002845" cy="1436333"/>
            <a:chOff x="939610" y="361986"/>
            <a:chExt cx="10002845" cy="1436333"/>
          </a:xfrm>
        </p:grpSpPr>
        <p:pic>
          <p:nvPicPr>
            <p:cNvPr id="5" name="Picture 73" descr="C:\Users\ОКТ\Desktop\Сайт\ОК\Логотип.png">
              <a:extLst>
                <a:ext uri="{FF2B5EF4-FFF2-40B4-BE49-F238E27FC236}">
                  <a16:creationId xmlns:a16="http://schemas.microsoft.com/office/drawing/2014/main" id="{C2E5303D-FB1A-BE82-D4EB-3C80DECB73D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1154" y="649252"/>
              <a:ext cx="1581301" cy="86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E6529B14-B42D-2D75-0AE1-8F4720DAD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9610" y="361986"/>
              <a:ext cx="1453549" cy="1436333"/>
            </a:xfrm>
            <a:prstGeom prst="rect">
              <a:avLst/>
            </a:prstGeom>
          </p:spPr>
        </p:pic>
        <p:pic>
          <p:nvPicPr>
            <p:cNvPr id="7" name="Google Shape;87;p1">
              <a:extLst>
                <a:ext uri="{FF2B5EF4-FFF2-40B4-BE49-F238E27FC236}">
                  <a16:creationId xmlns:a16="http://schemas.microsoft.com/office/drawing/2014/main" id="{8AA83CB4-67EC-B1C4-506F-4E757FF2C1CC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8945" y="705043"/>
              <a:ext cx="1687692" cy="750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72D97961-0774-8C64-A429-A1877EABBF65}"/>
                </a:ext>
              </a:extLst>
            </p:cNvPr>
            <p:cNvCxnSpPr>
              <a:cxnSpLocks/>
              <a:stCxn id="8" idx="3"/>
              <a:endCxn id="7" idx="1"/>
            </p:cNvCxnSpPr>
            <p:nvPr/>
          </p:nvCxnSpPr>
          <p:spPr>
            <a:xfrm>
              <a:off x="2393159" y="1080153"/>
              <a:ext cx="275578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C92A636B-C8DE-652A-57E4-AA915D1A1979}"/>
                </a:ext>
              </a:extLst>
            </p:cNvPr>
            <p:cNvCxnSpPr>
              <a:cxnSpLocks/>
              <a:stCxn id="7" idx="3"/>
              <a:endCxn id="5" idx="1"/>
            </p:cNvCxnSpPr>
            <p:nvPr/>
          </p:nvCxnSpPr>
          <p:spPr>
            <a:xfrm flipV="1">
              <a:off x="6836637" y="1080152"/>
              <a:ext cx="252451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11D4946-9C55-1E39-BDA4-B536E7E7FC44}"/>
              </a:ext>
            </a:extLst>
          </p:cNvPr>
          <p:cNvSpPr/>
          <p:nvPr/>
        </p:nvSpPr>
        <p:spPr>
          <a:xfrm>
            <a:off x="572797" y="4433357"/>
            <a:ext cx="11024181" cy="1224136"/>
          </a:xfrm>
          <a:prstGeom prst="rect">
            <a:avLst/>
          </a:prstGeom>
          <a:solidFill>
            <a:srgbClr val="E7F9FF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024438" indent="-269875">
              <a:lnSpc>
                <a:spcPct val="100000"/>
              </a:lnSpc>
              <a:spcBef>
                <a:spcPts val="0"/>
              </a:spcBef>
              <a:tabLst>
                <a:tab pos="4302125" algn="l"/>
              </a:tabLst>
            </a:pPr>
            <a:r>
              <a:rPr lang="ru-RU" dirty="0">
                <a:ln w="0"/>
                <a:solidFill>
                  <a:schemeClr val="tx1"/>
                </a:solidFill>
              </a:rPr>
              <a:t>УРАЗБАЕВ </a:t>
            </a:r>
            <a:r>
              <a:rPr lang="ru-RU" dirty="0" err="1">
                <a:ln w="0"/>
                <a:solidFill>
                  <a:schemeClr val="tx1"/>
                </a:solidFill>
              </a:rPr>
              <a:t>ЖУМАТАЙ</a:t>
            </a:r>
            <a:r>
              <a:rPr lang="ru-RU" dirty="0">
                <a:ln w="0"/>
                <a:solidFill>
                  <a:schemeClr val="tx1"/>
                </a:solidFill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</a:rPr>
              <a:t>ЗЕЙНОЛЛАЕВИЧ</a:t>
            </a:r>
            <a:endParaRPr lang="ru-RU" dirty="0">
              <a:ln w="0"/>
              <a:solidFill>
                <a:schemeClr val="tx1"/>
              </a:solidFill>
            </a:endParaRPr>
          </a:p>
          <a:p>
            <a:pPr marL="5024438" indent="-269875">
              <a:lnSpc>
                <a:spcPct val="100000"/>
              </a:lnSpc>
              <a:spcBef>
                <a:spcPts val="0"/>
              </a:spcBef>
              <a:tabLst>
                <a:tab pos="4302125" algn="l"/>
              </a:tabLst>
            </a:pPr>
            <a:endParaRPr lang="ru-RU" sz="1100" dirty="0">
              <a:ln w="0"/>
              <a:solidFill>
                <a:schemeClr val="tx1"/>
              </a:solidFill>
            </a:endParaRPr>
          </a:p>
          <a:p>
            <a:pPr marL="5024438" indent="-269875">
              <a:lnSpc>
                <a:spcPct val="100000"/>
              </a:lnSpc>
              <a:spcBef>
                <a:spcPts val="0"/>
              </a:spcBef>
              <a:tabLst>
                <a:tab pos="4302125" algn="l"/>
              </a:tabLst>
            </a:pPr>
            <a:r>
              <a:rPr lang="ru-RU" i="1" dirty="0">
                <a:ln w="0"/>
                <a:solidFill>
                  <a:schemeClr val="tx1"/>
                </a:solidFill>
              </a:rPr>
              <a:t>Председатель Правления, </a:t>
            </a:r>
          </a:p>
          <a:p>
            <a:pPr marL="5024438" indent="-269875">
              <a:lnSpc>
                <a:spcPct val="100000"/>
              </a:lnSpc>
              <a:spcBef>
                <a:spcPts val="0"/>
              </a:spcBef>
              <a:tabLst>
                <a:tab pos="4302125" algn="l"/>
              </a:tabLst>
            </a:pPr>
            <a:r>
              <a:rPr lang="ru-RU" i="1" dirty="0">
                <a:ln w="0"/>
                <a:solidFill>
                  <a:schemeClr val="tx1"/>
                </a:solidFill>
              </a:rPr>
              <a:t>доктор технических наук, ассоциированный профессор</a:t>
            </a:r>
            <a:endParaRPr lang="ru-RU" dirty="0">
              <a:ln w="0"/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FF52225-F676-B6FC-3FE6-1B227355317C}"/>
              </a:ext>
            </a:extLst>
          </p:cNvPr>
          <p:cNvSpPr/>
          <p:nvPr/>
        </p:nvSpPr>
        <p:spPr>
          <a:xfrm>
            <a:off x="0" y="-13083"/>
            <a:ext cx="12169775" cy="1066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54DE1A6-B63E-BFDE-C0A5-BD05380114EA}"/>
              </a:ext>
            </a:extLst>
          </p:cNvPr>
          <p:cNvSpPr/>
          <p:nvPr/>
        </p:nvSpPr>
        <p:spPr>
          <a:xfrm>
            <a:off x="0" y="6733853"/>
            <a:ext cx="12169775" cy="1066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94EE2F-FE8F-BF25-D3BD-EFDAE5216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6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E90077-4C1C-3BDE-7075-A84431C38D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575"/>
          <a:stretch>
            <a:fillRect/>
          </a:stretch>
        </p:blipFill>
        <p:spPr>
          <a:xfrm>
            <a:off x="468890" y="84452"/>
            <a:ext cx="11327001" cy="667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651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C509EE-D25D-6697-6DC7-F076FE4A6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13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E212B7-788A-789A-BCDD-ADCAEEB61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6E7F7B-EE50-0B22-5E72-6A6027AA3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44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A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0029C-AEDE-E080-E3A1-94FB0422A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79F3FA-BF73-4948-74D9-EF79EB7DD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52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75CF90-81AC-337E-D020-4EC85BEE9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34DBFF-64FB-AB63-6CF3-E7DA4AE07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96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6CB0EF-60A8-B68C-B554-47CD19783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6B7A8F8-B844-AFEB-41B6-CD1E46D3EE72}"/>
              </a:ext>
            </a:extLst>
          </p:cNvPr>
          <p:cNvSpPr txBox="1"/>
          <p:nvPr/>
        </p:nvSpPr>
        <p:spPr>
          <a:xfrm>
            <a:off x="6363" y="328325"/>
            <a:ext cx="12163412" cy="584775"/>
          </a:xfrm>
          <a:prstGeom prst="rect">
            <a:avLst/>
          </a:prstGeom>
          <a:solidFill>
            <a:srgbClr val="79DCFF"/>
          </a:solidFill>
        </p:spPr>
        <p:txBody>
          <a:bodyPr wrap="square">
            <a:spAutoFit/>
          </a:bodyPr>
          <a:lstStyle/>
          <a:p>
            <a:pPr algn="ctr" defTabSz="912114" eaLnBrk="1" fontAlgn="auto" hangingPunct="1">
              <a:spcBef>
                <a:spcPts val="1197"/>
              </a:spcBef>
              <a:spcAft>
                <a:spcPts val="0"/>
              </a:spcAft>
              <a:defRPr/>
            </a:pPr>
            <a:r>
              <a:rPr lang="ru-RU" sz="3200" b="1" dirty="0">
                <a:latin typeface="Calibri"/>
              </a:rPr>
              <a:t>ПЕРЕРАБОТКА ПЛОДОВ И ОВОЩЕЙ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0AF9D8-BA18-6EBA-6AFB-308A27C93038}"/>
              </a:ext>
            </a:extLst>
          </p:cNvPr>
          <p:cNvSpPr txBox="1"/>
          <p:nvPr/>
        </p:nvSpPr>
        <p:spPr>
          <a:xfrm>
            <a:off x="468263" y="1133044"/>
            <a:ext cx="8426548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latin typeface="+mn-lt"/>
              </a:rPr>
              <a:t>Технологии оптимизации хранения, сушки, замораживания и экстракции полезных компонентов из плодоовощного сырья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ru-RU" sz="12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latin typeface="+mn-lt"/>
              </a:rPr>
              <a:t>Технологии сушки с сохранением витаминов (например, инфракрасная и инфракрасно-конвективная сушка)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ru-RU" sz="12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400" dirty="0"/>
              <a:t>Технологии</a:t>
            </a:r>
            <a:r>
              <a:rPr lang="ru-RU" sz="2800" dirty="0"/>
              <a:t> </a:t>
            </a:r>
            <a:r>
              <a:rPr lang="ru-RU" sz="2800" dirty="0">
                <a:latin typeface="+mn-lt"/>
              </a:rPr>
              <a:t>натуральных соков, джемов и функциональных пюре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ru-RU" sz="1200" dirty="0">
              <a:latin typeface="+mn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latin typeface="+mn-lt"/>
              </a:rPr>
              <a:t>Технологии экстракции из дикорастущих растений, в т.ч. облепихи, шиповника, чёрной смородины, как источник биофлавоноидов и антиоксидантов.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9B2C955-AC7F-6C92-FD7A-8E856672CE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91" t="15263" r="1566" b="2630"/>
          <a:stretch>
            <a:fillRect/>
          </a:stretch>
        </p:blipFill>
        <p:spPr bwMode="auto">
          <a:xfrm>
            <a:off x="9435355" y="1005077"/>
            <a:ext cx="2520280" cy="56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C7EF17-DE48-E6EC-5244-EA3E3E792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59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889E1F-4C89-83D1-17B4-E4DF114BF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1150722-27EF-7F9E-E5F7-809D2B81F272}"/>
              </a:ext>
            </a:extLst>
          </p:cNvPr>
          <p:cNvSpPr txBox="1"/>
          <p:nvPr/>
        </p:nvSpPr>
        <p:spPr>
          <a:xfrm>
            <a:off x="6363" y="328325"/>
            <a:ext cx="12163412" cy="584775"/>
          </a:xfrm>
          <a:prstGeom prst="rect">
            <a:avLst/>
          </a:prstGeom>
          <a:solidFill>
            <a:srgbClr val="79DCFF"/>
          </a:solidFill>
        </p:spPr>
        <p:txBody>
          <a:bodyPr wrap="square">
            <a:spAutoFit/>
          </a:bodyPr>
          <a:lstStyle/>
          <a:p>
            <a:pPr algn="ctr" defTabSz="912114" eaLnBrk="1" fontAlgn="auto" hangingPunct="1">
              <a:spcBef>
                <a:spcPts val="1197"/>
              </a:spcBef>
              <a:spcAft>
                <a:spcPts val="0"/>
              </a:spcAft>
              <a:defRPr/>
            </a:pPr>
            <a:r>
              <a:rPr lang="ru-RU" sz="3200" b="1" dirty="0">
                <a:latin typeface="Calibri"/>
              </a:rPr>
              <a:t>ПРОИЗВОДСТВО КОМБИКОРМОВ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B96D83A-87F4-11B0-03F4-2EDF58B49D0C}"/>
              </a:ext>
            </a:extLst>
          </p:cNvPr>
          <p:cNvSpPr txBox="1"/>
          <p:nvPr/>
        </p:nvSpPr>
        <p:spPr>
          <a:xfrm>
            <a:off x="214140" y="1005077"/>
            <a:ext cx="882307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+mn-lt"/>
              </a:rPr>
              <a:t>Предлагаем рецептуры высокоэффективных кормов для различных видов с/х животных, рыб, птиц и непродуктивных животных (кошек и собак).</a:t>
            </a:r>
          </a:p>
          <a:p>
            <a:pPr algn="just"/>
            <a:endParaRPr lang="ru-RU" sz="2000" dirty="0">
              <a:latin typeface="+mn-lt"/>
            </a:endParaRPr>
          </a:p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latin typeface="+mn-lt"/>
              </a:rPr>
              <a:t>Применении альтернативных источников белка</a:t>
            </a:r>
          </a:p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latin typeface="+mn-lt"/>
              </a:rPr>
              <a:t>Разработка биоактивных добавок и пребиотиков</a:t>
            </a:r>
          </a:p>
          <a:p>
            <a:pPr marL="457200" indent="-4572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latin typeface="+mn-lt"/>
              </a:rPr>
              <a:t>Технологии гранулирования и хранения кормов с минимальными потерями питательных веществ</a:t>
            </a:r>
          </a:p>
          <a:p>
            <a:pPr algn="just"/>
            <a:endParaRPr lang="ru-RU" sz="2000" dirty="0">
              <a:latin typeface="+mn-lt"/>
            </a:endParaRPr>
          </a:p>
          <a:p>
            <a:pPr algn="just"/>
            <a:r>
              <a:rPr lang="ru-RU" sz="2800" dirty="0">
                <a:latin typeface="+mn-lt"/>
              </a:rPr>
              <a:t>В рамках сотрудничества с рыбным НПЦ и институтами ЕАЭС также прорабатываются системы кормления для индустриального рыбоводства.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3ED789-4FD8-C1E8-7CB9-80CA67BDE5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05" t="4796" r="5925"/>
          <a:stretch>
            <a:fillRect/>
          </a:stretch>
        </p:blipFill>
        <p:spPr>
          <a:xfrm>
            <a:off x="9433763" y="1026884"/>
            <a:ext cx="2386870" cy="3834844"/>
          </a:xfrm>
          <a:prstGeom prst="rect">
            <a:avLst/>
          </a:prstGeom>
        </p:spPr>
      </p:pic>
      <p:pic>
        <p:nvPicPr>
          <p:cNvPr id="6150" name="Picture 6" descr="Бизнес по производству комбикорма окупается за 1,5 года">
            <a:extLst>
              <a:ext uri="{FF2B5EF4-FFF2-40B4-BE49-F238E27FC236}">
                <a16:creationId xmlns:a16="http://schemas.microsoft.com/office/drawing/2014/main" id="{FA0C77A4-CB78-C46E-E580-C5324AD30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455" y="4840294"/>
            <a:ext cx="2458243" cy="1757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7284DE-8D0C-6E18-6FCF-D0A6D276A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23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3E0FD631-6F5D-4223-9057-F4611446A3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8724" y="110842"/>
            <a:ext cx="8392326" cy="337277"/>
          </a:xfrm>
        </p:spPr>
        <p:txBody>
          <a:bodyPr/>
          <a:lstStyle/>
          <a:p>
            <a:pPr eaLnBrk="1" hangingPunct="1"/>
            <a:r>
              <a:rPr lang="ru-RU" altLang="ru-RU" sz="1995" b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экономические показатели </a:t>
            </a:r>
          </a:p>
        </p:txBody>
      </p:sp>
      <p:sp>
        <p:nvSpPr>
          <p:cNvPr id="7171" name="TextBox 4">
            <a:extLst>
              <a:ext uri="{FF2B5EF4-FFF2-40B4-BE49-F238E27FC236}">
                <a16:creationId xmlns:a16="http://schemas.microsoft.com/office/drawing/2014/main" id="{70866CFA-2038-4AB7-876E-01E1579FE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2001" y="110842"/>
            <a:ext cx="1724385" cy="337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11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96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тенге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1B03ABFB-130E-4980-9DCB-DCD558E4B5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680464"/>
              </p:ext>
            </p:extLst>
          </p:nvPr>
        </p:nvGraphicFramePr>
        <p:xfrm>
          <a:off x="252239" y="448119"/>
          <a:ext cx="11665298" cy="6252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5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3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94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6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5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94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94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78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978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338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№ п/п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Наименование показателей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Факт 2024 года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2025 год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 2026 год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574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План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Факт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Разница тыс. тенге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% выполнения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План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Оценка за 1 полугодие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Разница тыс. тенге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% выполнения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602"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u="none" strike="noStrike">
                          <a:effectLst/>
                        </a:rPr>
                        <a:t>1</a:t>
                      </a:r>
                      <a:endParaRPr lang="x-none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u="none" strike="noStrike" dirty="0">
                          <a:effectLst/>
                        </a:rPr>
                        <a:t>Доходы, 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1 116 132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888 854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1 366 746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250 614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02" marR="9502" marT="9503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1 405 325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702 662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702 662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574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1200" u="none" strike="noStrike">
                          <a:effectLst/>
                        </a:rPr>
                        <a:t> </a:t>
                      </a:r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Бюджетные доходы (Бюджетные программы, ПЦФ, гранты и др.)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999 275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888 854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1 212 230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212 955</a:t>
                      </a:r>
                    </a:p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88,70</a:t>
                      </a:r>
                    </a:p>
                  </a:txBody>
                  <a:tcPr marL="9502" marR="9502" marT="9503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1 221 193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610 596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610 596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7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1200" u="none" strike="noStrike">
                          <a:effectLst/>
                        </a:rPr>
                        <a:t> </a:t>
                      </a:r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Субсидии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02" marR="9502" marT="9503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122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1200" u="none" strike="noStrike">
                          <a:effectLst/>
                        </a:rPr>
                        <a:t> </a:t>
                      </a:r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Собственные доходы (реализация продукции)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11 471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47 070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35 599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3,44</a:t>
                      </a:r>
                    </a:p>
                  </a:txBody>
                  <a:tcPr marL="9502" marR="9502" marT="9503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64 502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32 251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32 251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0931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1200" u="none" strike="noStrike">
                          <a:effectLst/>
                        </a:rPr>
                        <a:t> </a:t>
                      </a:r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Прочие доходы (вознаграждение по вкладам, аренда, возмещение расходов по коммунальным услугам и прочие дополнительные доходы)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105 386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107 466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2 080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7,86</a:t>
                      </a:r>
                    </a:p>
                  </a:txBody>
                  <a:tcPr marL="9502" marR="9502" marT="9503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119 630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59 815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59 815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u="none" strike="noStrike">
                          <a:effectLst/>
                        </a:rPr>
                        <a:t>2</a:t>
                      </a:r>
                      <a:endParaRPr lang="x-none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u="none" strike="noStrike" dirty="0">
                          <a:effectLst/>
                        </a:rPr>
                        <a:t>Расходы,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938 585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857 087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1 262 205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323 620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1 376 866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688 433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688 433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122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1200" u="none" strike="noStrike">
                          <a:effectLst/>
                        </a:rPr>
                        <a:t> </a:t>
                      </a:r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Административные расходы (АУП: ФОТ и содержание,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256 105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256 348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292 589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36 484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23,2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243 989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121 995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121 995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3574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1200" u="none" strike="noStrike">
                          <a:effectLst/>
                        </a:rPr>
                        <a:t> </a:t>
                      </a:r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Себестоимость (расходы по производству и реализации продукции и оказанию услуг)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679 477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600 739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966 409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286 932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76,6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1 129 715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564 857</a:t>
                      </a:r>
                    </a:p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564 857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83383">
                <a:tc>
                  <a:txBody>
                    <a:bodyPr/>
                    <a:lstStyle/>
                    <a:p>
                      <a:pPr algn="ctr" fontAlgn="ctr"/>
                      <a:r>
                        <a:rPr lang="x-none" sz="1200" u="none" strike="noStrike">
                          <a:effectLst/>
                        </a:rPr>
                        <a:t> </a:t>
                      </a:r>
                      <a:endParaRPr lang="x-none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Прочие расходы (убытки от растениеводства и животноводства, расходы по выбытию активов/списание основных средств, вознаграждения, штрафы, пени и др.), всего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3 003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3 207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3 162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x-none" sz="1200" u="none" strike="noStrike">
                          <a:effectLst/>
                        </a:rPr>
                        <a:t>3</a:t>
                      </a:r>
                      <a:endParaRPr lang="x-none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Прибыль, до налогообложения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177 547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31 767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104 541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-73 006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02" marR="9502" marT="9503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28 459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14 229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14 229</a:t>
                      </a:r>
                    </a:p>
                  </a:txBody>
                  <a:tcPr marL="6216" marR="6216" marT="6216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ru-RU" sz="12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02" marR="9502" marT="9503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7BC620-0B22-63BA-F44B-F08010E37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" y="0"/>
            <a:ext cx="12167425" cy="684053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7636D1-0F5E-3CE3-FF74-BA0B3ABB22C6}"/>
              </a:ext>
            </a:extLst>
          </p:cNvPr>
          <p:cNvSpPr/>
          <p:nvPr/>
        </p:nvSpPr>
        <p:spPr>
          <a:xfrm>
            <a:off x="685174" y="2518073"/>
            <a:ext cx="2592289" cy="216024"/>
          </a:xfrm>
          <a:prstGeom prst="rect">
            <a:avLst/>
          </a:prstGeom>
          <a:solidFill>
            <a:srgbClr val="ECF3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</a:rPr>
              <a:t>Собственные доходы (реал-я прод. )</a:t>
            </a:r>
            <a:endParaRPr lang="ru-KZ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90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7D636144-92F9-474C-8C04-02ED1C7A5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631" y="163096"/>
            <a:ext cx="5602274" cy="27710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доходы за 2024-2026 (1 полугодие) гг.</a:t>
            </a:r>
          </a:p>
        </p:txBody>
      </p:sp>
      <p:sp>
        <p:nvSpPr>
          <p:cNvPr id="8195" name="TextBox 6">
            <a:extLst>
              <a:ext uri="{FF2B5EF4-FFF2-40B4-BE49-F238E27FC236}">
                <a16:creationId xmlns:a16="http://schemas.microsoft.com/office/drawing/2014/main" id="{504BB6C4-9E32-4427-AE32-7DB30E8F1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3399" y="254937"/>
            <a:ext cx="1078334" cy="27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211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19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млн. тенге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1EF31A7-CA23-4895-ADAD-2062036232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113870"/>
              </p:ext>
            </p:extLst>
          </p:nvPr>
        </p:nvGraphicFramePr>
        <p:xfrm>
          <a:off x="324246" y="532043"/>
          <a:ext cx="11521282" cy="6099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2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90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9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90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90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90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90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3900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859500">
                <a:tc rowSpan="2">
                  <a:txBody>
                    <a:bodyPr/>
                    <a:lstStyle/>
                    <a:p>
                      <a:pPr algn="ctr" rtl="0" fontAlgn="ctr"/>
                      <a:endParaRPr lang="ru-RU" sz="16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endParaRPr lang="ru-RU" sz="16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2024г.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2025г.</a:t>
                      </a:r>
                      <a:endParaRPr lang="ru-RU" sz="1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2026 г.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2026г        1- полугодие     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за 2026 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поступлений</a:t>
                      </a:r>
                      <a:endParaRPr lang="ru-RU" sz="1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998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доходы всего: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1 005,27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1 224,38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1 224,84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642,60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642,60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8935" marR="8935" marT="8937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5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ПЦФ (267 БП)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746,67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841,89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906,19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453,09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453,09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8935" marR="8935" marT="8937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5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Гранты (БП 217)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104,47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243,20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179,19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121,61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121,61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8935" marR="8935" marT="8937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5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ЦРЗ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5,99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3,48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3,65</a:t>
                      </a:r>
                    </a:p>
                  </a:txBody>
                  <a:tcPr marL="9501" marR="9501" marT="9501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9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Коммерциализа-ция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935" marR="8935" marT="8937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9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финансирование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935" marR="8935" marT="8937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148,13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935" marR="8935" marT="8937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135,81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935" marR="8935" marT="8937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135,81</a:t>
                      </a:r>
                    </a:p>
                  </a:txBody>
                  <a:tcPr marL="9501" marR="9501" marT="9501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8935" marR="8935" marT="8937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67,90</a:t>
                      </a:r>
                    </a:p>
                  </a:txBody>
                  <a:tcPr marL="8935" marR="8935" marT="8937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67,90</a:t>
                      </a:r>
                    </a:p>
                  </a:txBody>
                  <a:tcPr marL="8935" marR="8935" marT="8937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8935" marR="8935" marT="8937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9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(131 БП), 019 программа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35" marR="8935" marT="8937" marB="0" anchor="ctr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810B4C-6B79-C3A1-C690-8492F12BD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8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id="{A83601DC-86A1-47C3-90A3-7E48D7878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11135" y="188433"/>
            <a:ext cx="8547505" cy="647634"/>
          </a:xfrm>
        </p:spPr>
        <p:txBody>
          <a:bodyPr/>
          <a:lstStyle/>
          <a:p>
            <a:pPr eaLnBrk="1" hangingPunct="1"/>
            <a:r>
              <a:rPr lang="ru-RU" altLang="ru-RU" sz="19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основных средств за 2024-2026 гг., тыс. тенге (без НДС)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id="{6C42F50E-94D0-4BB9-BA95-3B02AD6842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3539878"/>
              </p:ext>
            </p:extLst>
          </p:nvPr>
        </p:nvGraphicFramePr>
        <p:xfrm>
          <a:off x="180231" y="899989"/>
          <a:ext cx="11449271" cy="5256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0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2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738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7264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91210" marR="91210" marT="45614" marB="45614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 групп </a:t>
                      </a:r>
                    </a:p>
                  </a:txBody>
                  <a:tcPr marL="91210" marR="91210" marT="45614" marB="456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2024г.</a:t>
                      </a:r>
                    </a:p>
                  </a:txBody>
                  <a:tcPr marL="91210" marR="91210" marT="45614" marB="456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2025г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210" marR="91210" marT="45614" marB="456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полугодие 2026г.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210" marR="91210" marT="45614" marB="456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78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Оборудование</a:t>
                      </a:r>
                    </a:p>
                  </a:txBody>
                  <a:tcPr marL="9501" marR="9501" marT="9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144 169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160 627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5 786</a:t>
                      </a:r>
                    </a:p>
                  </a:txBody>
                  <a:tcPr marL="9501" marR="9501" marT="950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678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Сельскохозяйственная техника</a:t>
                      </a:r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 marL="9501" marR="9501" marT="9503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9501" marR="9501" marT="950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678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Транспортные средства</a:t>
                      </a:r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 marL="9501" marR="9501" marT="9503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9501" marR="9501" marT="950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6787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Прочие ОС (орг. техника, мебель и т.д.)</a:t>
                      </a:r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300"/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9501" marR="9501" marT="9503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9501" marR="9501" marT="950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6787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</a:p>
                  </a:txBody>
                  <a:tcPr marL="91210" marR="91210" marT="45614" marB="45614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144 169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160 627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5 786</a:t>
                      </a:r>
                    </a:p>
                  </a:txBody>
                  <a:tcPr marL="9501" marR="9501" marT="950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F262C9-8CCE-5A3B-383D-FA6FBD001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5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1641B0-DD0E-4D86-849B-6FF49A1DC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9775" cy="684053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FAECDF-25C0-2B35-4074-ACBC87434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40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2DE0AA-EB88-47CB-A909-51921945A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92"/>
            <a:ext cx="12169775" cy="67859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45E81F-9D89-87D0-930A-4E9A2BE89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25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831E7D-D3EA-4A6E-9D33-16E6AC6A8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" y="0"/>
            <a:ext cx="12150013" cy="68405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F86947-85C3-32F1-536A-0160BD6C2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CCAD2-8438-4604-8CCE-02C3E2E62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1" y="188432"/>
            <a:ext cx="11089232" cy="639549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199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состав</a:t>
            </a:r>
            <a:endParaRPr lang="ru-RU" sz="199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DB236BC-EE71-4A47-8034-58A15C17C9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039733"/>
              </p:ext>
            </p:extLst>
          </p:nvPr>
        </p:nvGraphicFramePr>
        <p:xfrm>
          <a:off x="540271" y="971997"/>
          <a:ext cx="11089233" cy="4758781"/>
        </p:xfrm>
        <a:graphic>
          <a:graphicData uri="http://schemas.openxmlformats.org/drawingml/2006/table">
            <a:tbl>
              <a:tblPr firstRow="1" firstCol="1" bandRow="1"/>
              <a:tblGrid>
                <a:gridCol w="302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50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19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9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8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41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32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32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920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Сотрудники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Кол-во сотрудников,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Ученая степень, ед.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Уд. вес от общего количества сотрудников, %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2" marR="6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68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Научные сотрудники до 40 лет</a:t>
                      </a:r>
                    </a:p>
                  </a:txBody>
                  <a:tcPr marL="45122" marR="45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0162" marR="601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</a:t>
                      </a:r>
                    </a:p>
                  </a:txBody>
                  <a:tcPr marL="60162" marR="601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04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Научные сотрудники от 40 до 61 лет</a:t>
                      </a:r>
                    </a:p>
                  </a:txBody>
                  <a:tcPr marL="45122" marR="45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0162" marR="601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60162" marR="601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04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Научные сотрудники старше 61 лет</a:t>
                      </a:r>
                    </a:p>
                  </a:txBody>
                  <a:tcPr marL="45122" marR="45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0162" marR="601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33,9</a:t>
                      </a:r>
                    </a:p>
                  </a:txBody>
                  <a:tcPr marL="60162" marR="601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7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сотрудников</a:t>
                      </a:r>
                    </a:p>
                  </a:txBody>
                  <a:tcPr marL="45122" marR="45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60162" marR="601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0162" marR="601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1519" marR="315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3642" marR="2364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EEE954-A0EA-181E-FF7C-29B695649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DE968797-5232-46A6-8203-CD326F292AD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26241659"/>
              </p:ext>
            </p:extLst>
          </p:nvPr>
        </p:nvGraphicFramePr>
        <p:xfrm>
          <a:off x="196779" y="1047481"/>
          <a:ext cx="11737304" cy="574975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25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8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12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7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51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670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4095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Образовательная программа</a:t>
                      </a:r>
                    </a:p>
                  </a:txBody>
                  <a:tcPr marL="91371" marR="91371" marT="45674" marB="45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ФИО обучающегося</a:t>
                      </a:r>
                    </a:p>
                  </a:txBody>
                  <a:tcPr marL="91371" marR="91371" marT="45674" marB="456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 специальности</a:t>
                      </a:r>
                      <a:endParaRPr lang="ru-RU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Должность в НИИ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29" marR="685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Участие</a:t>
                      </a:r>
                      <a:r>
                        <a:rPr lang="kk-KZ" sz="9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научных проектах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29" marR="6852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Ф.И.О. руководителя</a:t>
                      </a:r>
                      <a:endParaRPr lang="ru-RU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594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Докторантура, 2023-2026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Казахский национальный аграрный исследовательский университет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Бакытжан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Турар Нуртуганулы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D07501 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«Стандартизация и сертификации»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Научный сотрудник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BR22886613 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«Разработка технологии изготовления белково - витаминизированных концентратов, на основе растительного сырья для спортивного питания» 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Велямов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Масимжан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Турсунович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д.б.н.</a:t>
                      </a:r>
                      <a:r>
                        <a:rPr lang="kk-KZ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., профессор, академик НААН РК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101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Докторантура, 2025-2028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Казахский национальный аграрный исследовательский университет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Крамсакова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Жанайна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D07501 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«Стандартизация и сертификации»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Старший научный сотрудник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BR24892775 «Разработка технологии комплексной и глубокой переработки сельскохозяйственного сырья для производства продуктов питания, обеспечивающие высокое качества и безопасности выпускаемой продукции»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Кененбай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Гульмира </a:t>
                      </a: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Серикбаевна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к.т.н., </a:t>
                      </a: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ассоц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профессор</a:t>
                      </a:r>
                      <a:endParaRPr lang="ru-RU" sz="10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594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Докторантура, 2025-2028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Казахский национальный аграрный исследовательский университет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Қаныбек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Әдемі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Елдосқызы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8D07501 «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Стандартизация и сертификации»</a:t>
                      </a:r>
                    </a:p>
                    <a:p>
                      <a:pPr algn="ctr"/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Младший научный сотрудник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BR22883587 «Совершенствование и разработка наукоемких технологий глубокой переработки сельскохозяйственного сырья для укрепления продовольственной безопасности РК»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Усембаева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Жибек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Калиевна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д.т.н., профессор</a:t>
                      </a:r>
                      <a:endParaRPr lang="ru-RU" sz="10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579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Докторантура, 2025-2028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Казахский национальный аграрный исследовательский университет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Есимжанова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Ақзира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Садуақасқызы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8D07501 «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Стандартизация и сертификации»</a:t>
                      </a:r>
                    </a:p>
                    <a:p>
                      <a:pPr algn="ctr"/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Младший научный сотрудник</a:t>
                      </a:r>
                    </a:p>
                  </a:txBody>
                  <a:tcPr marL="91371" marR="91371" marT="45674" marB="45674"/>
                </a:tc>
                <a:tc vMerge="1">
                  <a:txBody>
                    <a:bodyPr/>
                    <a:lstStyle/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2" marR="91442" marT="45702" marB="4570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Усембаева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Жибек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Калиевна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д.т.н., профессор</a:t>
                      </a:r>
                      <a:endParaRPr lang="ru-RU" sz="10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101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Докторантура, 2025-2028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Международный инженерно-технологический университет 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Филатов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Иван Дмитриевич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8D07201- Технология и инжиниринг пищевых производств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Младший научный сотрудник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BR22886613 «Разработка биопрепаратов для различных видов хлеба на основе отечественных высокоактивных культур микроорганизмов, обеспечивающих получение качественной и безопасной хлебопекарной продукции»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Умиралиева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Лазат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Бекеновна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к.т.н., </a:t>
                      </a:r>
                      <a:r>
                        <a:rPr lang="ru-RU" sz="10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ассоц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профессор</a:t>
                      </a:r>
                      <a:endParaRPr lang="ru-RU" sz="100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extLst>
                  <a:ext uri="{0D108BD9-81ED-4DB2-BD59-A6C34878D82A}">
                    <a16:rowId xmlns:a16="http://schemas.microsoft.com/office/drawing/2014/main" val="1355775953"/>
                  </a:ext>
                </a:extLst>
              </a:tr>
              <a:tr h="463086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Докторантура, 2025-2028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Международный инженерно-технологический университет 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Борибай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Әсем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Қайратқызы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8D07201- Технология и инжиниринг пищевых производств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Научный сотрудник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BR24892775,«Разработка технологии комбикормов для верблюдов c применением биологически активных добавок»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Кененбай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Гульмира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Серикбаевна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к.т.н.,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ассоц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профессор</a:t>
                      </a:r>
                    </a:p>
                  </a:txBody>
                  <a:tcPr marL="91371" marR="91371" marT="45674" marB="45674"/>
                </a:tc>
                <a:extLst>
                  <a:ext uri="{0D108BD9-81ED-4DB2-BD59-A6C34878D82A}">
                    <a16:rowId xmlns:a16="http://schemas.microsoft.com/office/drawing/2014/main" val="1850864920"/>
                  </a:ext>
                </a:extLst>
              </a:tr>
              <a:tr h="560594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Докторантура, 2025-2028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Алматинский технологический университет</a:t>
                      </a:r>
                    </a:p>
                    <a:p>
                      <a:pPr algn="ctr"/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Султанова Мадина Жумахановна 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8D07202 </a:t>
                      </a:r>
                      <a:r>
                        <a:rPr lang="kk-KZ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Технология перерабатывающих производств»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Руководитель проекта 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BR22886613 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«Разработка технологии сухих завтраков для диетического питания на крупяной основе»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Изтаев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Ауелбек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Изтаевич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д.т.н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профессор,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академик НАН РК.</a:t>
                      </a:r>
                    </a:p>
                    <a:p>
                      <a:pPr algn="ctr"/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Якияева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Мадина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Асатуллаевна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доктор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PhD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профессор</a:t>
                      </a:r>
                    </a:p>
                  </a:txBody>
                  <a:tcPr marL="91371" marR="91371" marT="45674" marB="4567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594">
                <a:tc>
                  <a:txBody>
                    <a:bodyPr/>
                    <a:lstStyle/>
                    <a:p>
                      <a:pPr marL="0" marR="0" indent="0" algn="ctr" defTabSz="9137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Докторантура, 2025-2028</a:t>
                      </a:r>
                    </a:p>
                    <a:p>
                      <a:pPr marL="0" marR="0" indent="0" algn="ctr" defTabSz="9137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Евразийский национальный университет имени Л. Н. Гумилева</a:t>
                      </a:r>
                    </a:p>
                    <a:p>
                      <a:pPr algn="ctr"/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Акжанов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Нурторе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8D05101</a:t>
                      </a:r>
                      <a:r>
                        <a:rPr lang="kk-KZ" sz="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Биотехнология»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marL="0" marR="0" indent="0" algn="ctr" defTabSz="9137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Младший научный сотрудник</a:t>
                      </a: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 26195833</a:t>
                      </a:r>
                      <a:r>
                        <a:rPr lang="kk-KZ" sz="80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технологии  получения  биологических активных добавок на основе верблюжьего и кобыльего молока, обогащенных экстрактом скорлупы грецкого ореха</a:t>
                      </a:r>
                      <a:r>
                        <a:rPr lang="kk-KZ" sz="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Сагындыков</a:t>
                      </a:r>
                      <a:r>
                        <a:rPr lang="kk-KZ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Утемурат Зулхарнаевич, </a:t>
                      </a:r>
                    </a:p>
                    <a:p>
                      <a:pPr algn="ctr"/>
                      <a:r>
                        <a:rPr lang="kk-KZ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к.б.н, ассоц. профессор. 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371" marR="91371" marT="45674" marB="4567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247F8F-C4C2-0AD3-0D04-2FE3F38354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2633"/>
          <a:stretch>
            <a:fillRect/>
          </a:stretch>
        </p:blipFill>
        <p:spPr>
          <a:xfrm>
            <a:off x="196779" y="26562"/>
            <a:ext cx="11737304" cy="91972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5F170E-2188-00DE-03FA-6C2B8318F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" y="1"/>
            <a:ext cx="12179957" cy="684053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D07FD94-8E21-9692-D762-2C5094D58D0B}"/>
              </a:ext>
            </a:extLst>
          </p:cNvPr>
          <p:cNvSpPr/>
          <p:nvPr/>
        </p:nvSpPr>
        <p:spPr>
          <a:xfrm>
            <a:off x="3996655" y="202853"/>
            <a:ext cx="4614115" cy="438406"/>
          </a:xfrm>
          <a:prstGeom prst="rect">
            <a:avLst/>
          </a:prstGeom>
          <a:noFill/>
        </p:spPr>
        <p:txBody>
          <a:bodyPr wrap="none" lIns="68405" tIns="34203" rIns="68405" bIns="34203">
            <a:spAutoFit/>
          </a:bodyPr>
          <a:lstStyle/>
          <a:p>
            <a:pPr algn="ctr" defTabSz="6840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Международное сотрудничество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6536121B-BDD6-6EA0-BC88-E870C67F9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385123"/>
              </p:ext>
            </p:extLst>
          </p:nvPr>
        </p:nvGraphicFramePr>
        <p:xfrm>
          <a:off x="156421" y="844111"/>
          <a:ext cx="11761114" cy="428997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2988">
                  <a:extLst>
                    <a:ext uri="{9D8B030D-6E8A-4147-A177-3AD203B41FA5}">
                      <a16:colId xmlns:a16="http://schemas.microsoft.com/office/drawing/2014/main" val="3823761235"/>
                    </a:ext>
                  </a:extLst>
                </a:gridCol>
                <a:gridCol w="2237674">
                  <a:extLst>
                    <a:ext uri="{9D8B030D-6E8A-4147-A177-3AD203B41FA5}">
                      <a16:colId xmlns:a16="http://schemas.microsoft.com/office/drawing/2014/main" val="1709337808"/>
                    </a:ext>
                  </a:extLst>
                </a:gridCol>
                <a:gridCol w="1278672">
                  <a:extLst>
                    <a:ext uri="{9D8B030D-6E8A-4147-A177-3AD203B41FA5}">
                      <a16:colId xmlns:a16="http://schemas.microsoft.com/office/drawing/2014/main" val="556790114"/>
                    </a:ext>
                  </a:extLst>
                </a:gridCol>
                <a:gridCol w="3375276">
                  <a:extLst>
                    <a:ext uri="{9D8B030D-6E8A-4147-A177-3AD203B41FA5}">
                      <a16:colId xmlns:a16="http://schemas.microsoft.com/office/drawing/2014/main" val="239908736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871413876"/>
                    </a:ext>
                  </a:extLst>
                </a:gridCol>
              </a:tblGrid>
              <a:tr h="37328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 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организации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сотрудничества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extLst>
                  <a:ext uri="{0D108BD9-81ED-4DB2-BD59-A6C34878D82A}">
                    <a16:rowId xmlns:a16="http://schemas.microsoft.com/office/drawing/2014/main" val="251632812"/>
                  </a:ext>
                </a:extLst>
              </a:tr>
              <a:tr h="140180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ТОО "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КазНИИППП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НПЦ "УНИТЕХПРОМ" БГУ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 научно-технического сотрудничества сформирован совместный проект, направленный на разработку новых композиций пищевых добавок на основе растительного сырья. Проект предусматривает проведение комплексных исследований по подбору и обоснованию оптимальных рецептурных композиций с использованием местного растительного сырья, обладающего высокой пищевой и биологической ценностью.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extLst>
                  <a:ext uri="{0D108BD9-81ED-4DB2-BD59-A6C34878D82A}">
                    <a16:rowId xmlns:a16="http://schemas.microsoft.com/office/drawing/2014/main" val="19310040"/>
                  </a:ext>
                </a:extLst>
              </a:tr>
              <a:tr h="238524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ТОО "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КазНИИППП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Xinjiang Agricultural University и Nanjing Agricultural University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Семейский филиал ТОО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КазНИИ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перерабатывающей и пищевой промышленности» принял участие в подготовке трехстороннего соглашения с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Xinjiang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Agricultural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University и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Nanjing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Agricultural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University для совместной подачи проекта в рамках программы ШОС по научно-технологическому партнерству и международному научному сотрудничеству. Проект направлен на разработку технологий сохранения свежести и интеллектуальной оценки качества высококачественной говядины и баранины. Участие филиала предусматривает совместные исследования, подготовку научной публикации и развитие международного научного сотрудничества в области пищевых технологий.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34203" marB="34203"/>
                </a:tc>
                <a:extLst>
                  <a:ext uri="{0D108BD9-81ED-4DB2-BD59-A6C34878D82A}">
                    <a16:rowId xmlns:a16="http://schemas.microsoft.com/office/drawing/2014/main" val="677502916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C77285-87EB-A389-54E1-0CF9C7E42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196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80241-E4BE-46A5-8291-85C4A2DAE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7" y="24667"/>
            <a:ext cx="12061552" cy="371266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Поданные конкурсные заявки ПЦФ, ГФ на 2026-2028гг.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53B0922-AE3C-4C98-92D2-B8F167B67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37920"/>
              </p:ext>
            </p:extLst>
          </p:nvPr>
        </p:nvGraphicFramePr>
        <p:xfrm>
          <a:off x="18107" y="395933"/>
          <a:ext cx="12061552" cy="6353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0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5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проекта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Руководитель проекта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Сумма финансирования (тыс. </a:t>
                      </a:r>
                      <a:r>
                        <a:rPr lang="ru-RU" sz="11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тг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733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НТП ПЦФ МСХ Разработка инновационных технологий комплексной переработки и хранения конкурентноспособной продукции растениеводства</a:t>
                      </a:r>
                    </a:p>
                  </a:txBody>
                  <a:tcPr marL="91426" marR="91426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Тултабаев</a:t>
                      </a:r>
                      <a:r>
                        <a:rPr lang="ru-RU" sz="110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М.Ч., д.т.н., профессор</a:t>
                      </a:r>
                    </a:p>
                  </a:txBody>
                  <a:tcPr marL="91426" marR="91426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– 425 000, 0 тыс. </a:t>
                      </a:r>
                      <a:r>
                        <a:rPr kumimoji="0" lang="kk-K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тг.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 –  425 000, 0 тыс. </a:t>
                      </a:r>
                      <a:r>
                        <a:rPr kumimoji="0" lang="kk-K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тг.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 – 425 000, 0 тыс. </a:t>
                      </a:r>
                      <a:r>
                        <a:rPr kumimoji="0" lang="kk-K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тг.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 </a:t>
                      </a:r>
                      <a:r>
                        <a:rPr lang="en-GB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1 275 000,0  тыс. </a:t>
                      </a:r>
                      <a:r>
                        <a:rPr lang="ru-RU" sz="11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6" marR="91426" marT="45725" marB="45725"/>
                </a:tc>
                <a:extLst>
                  <a:ext uri="{0D108BD9-81ED-4DB2-BD59-A6C34878D82A}">
                    <a16:rowId xmlns:a16="http://schemas.microsoft.com/office/drawing/2014/main" val="155359547"/>
                  </a:ext>
                </a:extLst>
              </a:tr>
              <a:tr h="698733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НТП ПЦФ МСХ «Разработка инновационных технологий комплексной переработки и хранения конкурентноспособной продукции животноводства»</a:t>
                      </a:r>
                    </a:p>
                  </a:txBody>
                  <a:tcPr marL="91426" marR="91426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Уразбаев</a:t>
                      </a:r>
                      <a:r>
                        <a:rPr lang="ru-RU" sz="110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Ж.З. д.т.н., </a:t>
                      </a:r>
                      <a:r>
                        <a:rPr lang="ru-RU" sz="1100" u="non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</a:t>
                      </a:r>
                      <a:r>
                        <a:rPr lang="ru-RU" sz="110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профессор</a:t>
                      </a:r>
                    </a:p>
                  </a:txBody>
                  <a:tcPr marL="91426" marR="91426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– 425 000, 0 тыс. </a:t>
                      </a:r>
                      <a:r>
                        <a:rPr kumimoji="0" lang="kk-K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тг.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 –  425 000, 0 тыс. </a:t>
                      </a:r>
                      <a:r>
                        <a:rPr kumimoji="0" lang="kk-K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тг.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 – 425 000, 0 тыс. </a:t>
                      </a:r>
                      <a:r>
                        <a:rPr kumimoji="0" lang="kk-K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тг.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 </a:t>
                      </a:r>
                      <a:r>
                        <a:rPr lang="en-GB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1 275 000,0  тыс. </a:t>
                      </a:r>
                      <a:r>
                        <a:rPr lang="ru-RU" sz="11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r>
                        <a:rPr lang="ru-RU" sz="11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6" marR="91426" marT="45725" marB="45725"/>
                </a:tc>
                <a:extLst>
                  <a:ext uri="{0D108BD9-81ED-4DB2-BD59-A6C34878D82A}">
                    <a16:rowId xmlns:a16="http://schemas.microsoft.com/office/drawing/2014/main" val="3165453484"/>
                  </a:ext>
                </a:extLst>
              </a:tr>
              <a:tr h="69853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AP32723889</a:t>
                      </a: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Разработка новых рецептур и технологии комбинированных продуктов для здорового и активного питания с использованием молочного, яичного и растительного сырья.</a:t>
                      </a:r>
                      <a:endParaRPr lang="en-US" sz="11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Абжанова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Ш.А.</a:t>
                      </a:r>
                    </a:p>
                    <a:p>
                      <a:pPr algn="ctr"/>
                      <a:endParaRPr lang="en-US" sz="11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b="0" i="0" u="non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–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743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 –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247 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 –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688 </a:t>
                      </a: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108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0" i="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53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AP32729227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Комплексная переработка вторичных ресурсов рыбной промышленности для получения высокопротеиновой рыбной муки и высокомолекулярного коллагена.</a:t>
                      </a:r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buNone/>
                      </a:pP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Чоманов</a:t>
                      </a:r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У.Ч.</a:t>
                      </a:r>
                    </a:p>
                    <a:p>
                      <a:pPr algn="ctr"/>
                      <a:endParaRPr lang="en-US" sz="11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год –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Всего: 110 000</a:t>
                      </a:r>
                    </a:p>
                  </a:txBody>
                  <a:tcPr marL="91199" marR="91199" marT="45608" marB="4560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535">
                <a:tc>
                  <a:txBody>
                    <a:bodyPr/>
                    <a:lstStyle/>
                    <a:p>
                      <a:pPr marL="0" indent="0" algn="just">
                        <a:buNone/>
                        <a:tabLst>
                          <a:tab pos="1252538" algn="l"/>
                        </a:tabLst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 AP32730923	Повышение эффективности предприятий сахарного производства: разработка технологии новых продуктов из вторичных отходов и нормативной документации. </a:t>
                      </a:r>
                      <a:endParaRPr lang="ru-RU" sz="11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Даутканова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Д. Р.	</a:t>
                      </a:r>
                      <a:endParaRPr lang="en-US" sz="11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год –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Всего: 110 000</a:t>
                      </a:r>
                    </a:p>
                  </a:txBody>
                  <a:tcPr marL="91199" marR="91199" marT="45608" marB="4560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8535">
                <a:tc>
                  <a:txBody>
                    <a:bodyPr/>
                    <a:lstStyle/>
                    <a:p>
                      <a:pPr marL="0" indent="0" algn="just">
                        <a:buNone/>
                        <a:tabLst>
                          <a:tab pos="1163638" algn="l"/>
                        </a:tabLst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 AP32729399	Разработка технологий функциональных продуктов из овечьего и козьего молока и цифровой интеллектуальной системы для управления технологическими процессами переработки молока, контроля качества и </a:t>
                      </a: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прослеживаемости</a:t>
                      </a: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готовой продукции. 	</a:t>
                      </a: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Оспанов</a:t>
                      </a: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А.Б.</a:t>
                      </a:r>
                      <a:endParaRPr lang="en-US" sz="11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год –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Всего: 110 000</a:t>
                      </a:r>
                    </a:p>
                  </a:txBody>
                  <a:tcPr marL="91199" marR="91199" marT="45608" marB="456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8535">
                <a:tc>
                  <a:txBody>
                    <a:bodyPr/>
                    <a:lstStyle/>
                    <a:p>
                      <a:pPr marL="0" indent="0" algn="just">
                        <a:buNone/>
                        <a:tabLst>
                          <a:tab pos="1252538" algn="l"/>
                        </a:tabLst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 AP32730231	Разработка технологии </a:t>
                      </a: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мультизлаковых</a:t>
                      </a: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хлебобулочных изделий с длительным сроком хранения. </a:t>
                      </a: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Батырбаева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Н.Б. </a:t>
                      </a:r>
                      <a:endParaRPr lang="en-US" sz="11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Всего: 110 000</a:t>
                      </a:r>
                    </a:p>
                  </a:txBody>
                  <a:tcPr marL="91199" marR="91199" marT="45608" marB="4560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535">
                <a:tc>
                  <a:txBody>
                    <a:bodyPr/>
                    <a:lstStyle/>
                    <a:p>
                      <a:pPr marL="0" indent="0" algn="just">
                        <a:buNone/>
                        <a:tabLst>
                          <a:tab pos="1252538" algn="l"/>
                        </a:tabLst>
                      </a:pP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 </a:t>
                      </a: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AP32727471</a:t>
                      </a: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Разработка инновационной технологии производства растительного молока на основе зерна кукурузы, обогащенные </a:t>
                      </a:r>
                      <a:r>
                        <a:rPr lang="ru-RU" sz="11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криопорошками</a:t>
                      </a:r>
                      <a:r>
                        <a:rPr lang="ru-RU" sz="11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Альжаксина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Н.Е.</a:t>
                      </a:r>
                      <a:endParaRPr lang="en-US" sz="11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199" marR="91199" marT="45608" marB="4560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30 000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35 000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год – 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38 000</a:t>
                      </a:r>
                      <a:endParaRPr lang="ru-RU" sz="1100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Всего: 103 000</a:t>
                      </a:r>
                    </a:p>
                  </a:txBody>
                  <a:tcPr marL="91199" marR="91199" marT="45608" marB="4560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4FC3A1-709A-65D4-9C0B-1792611AB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B1D42-E1F1-92DE-6AE4-09F9F4D1E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9E1047-B284-E3F6-F253-4D2E303EC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" y="4960"/>
            <a:ext cx="12165832" cy="68469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AEE920-10A6-0CEA-C5D7-43DB030BC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" y="28503"/>
            <a:ext cx="12160956" cy="67835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340DB0-E9A3-875F-51B0-450C9E562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92" y="0"/>
            <a:ext cx="12164756" cy="68225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078F68-51FB-C8EE-7960-8897C0F82A25}"/>
              </a:ext>
            </a:extLst>
          </p:cNvPr>
          <p:cNvSpPr txBox="1"/>
          <p:nvPr/>
        </p:nvSpPr>
        <p:spPr>
          <a:xfrm>
            <a:off x="270430" y="120869"/>
            <a:ext cx="10131596" cy="506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40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693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93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КазНИИППП</a:t>
            </a:r>
            <a:r>
              <a:rPr lang="ru-RU" sz="2693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реализуются 14 проектов</a:t>
            </a:r>
            <a:r>
              <a:rPr lang="ru-RU" sz="209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93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коммерциализации</a:t>
            </a:r>
            <a:endParaRPr lang="ru-KZ" sz="3292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DAC742-9D88-0C0F-F8BA-1C73D7BC6125}"/>
              </a:ext>
            </a:extLst>
          </p:cNvPr>
          <p:cNvSpPr txBox="1"/>
          <p:nvPr/>
        </p:nvSpPr>
        <p:spPr>
          <a:xfrm>
            <a:off x="197846" y="685206"/>
            <a:ext cx="5909464" cy="6048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449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DP23691868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«Коммерциализация технологии новых видов консервов на основе баранины и козлятины с применением растительного сырья»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ТОО "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Ақжар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 2024-2026 гг.</a:t>
            </a:r>
            <a:endParaRPr lang="ru-KZ" sz="1496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449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DP23692384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«Коммерциализация технологии производства обогащенной микронутриентами композитной муки на основе зернобобовых культур и создание умной фабрики»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ТОО "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Halal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 2024-2026 гг.</a:t>
            </a:r>
            <a:endParaRPr lang="ru-KZ" sz="1496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449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DP23691993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«Эффективные технологии производства комбикормов для сельскохозяйственных животных и птиц» (СПК "Медеу-55) 2024-2026 гг.</a:t>
            </a:r>
            <a:endParaRPr lang="ru-KZ" sz="1496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449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DP23692447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«Организация производства экструдированных комбикормов для осетровых видов рыб в г. Актау» (ТОО "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Жамалбек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 2024-2026 гг.</a:t>
            </a:r>
            <a:endParaRPr lang="ru-KZ" sz="1496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449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DP23691838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«Промышленный выпуск и реализация продуктов массового потребления и профилактического назначения на плодово-ягодной, зерновой и молочной основах»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ТОО "BIO 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elite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 2024-2026 гг.</a:t>
            </a:r>
            <a:endParaRPr lang="ru-KZ" sz="1496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449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DP23691800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«Организация производства новых мясных продуктов лечебно-профилактического назначения» (ТОО "OZYURT FOOD") 2024-2026 гг.</a:t>
            </a:r>
            <a:endParaRPr lang="ru-KZ" sz="1496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449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DP23692126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«Организация производства мясных консервов на основе рациональной переработки говяжьих субпродуктов» (Крестьянское хозяйство "Береке") 2024-2026 гг.</a:t>
            </a:r>
            <a:endParaRPr lang="ru-KZ" sz="1496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DBBBDA-108B-FE6E-A937-B0053931B77A}"/>
              </a:ext>
            </a:extLst>
          </p:cNvPr>
          <p:cNvSpPr txBox="1"/>
          <p:nvPr/>
        </p:nvSpPr>
        <p:spPr>
          <a:xfrm>
            <a:off x="6225498" y="697962"/>
            <a:ext cx="5784054" cy="5709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598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DP25999329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производства хлебобулочных изделий из муки тритикале с добавлением закваски на основе консорциума молочнокислых бактерий (ТОО "SMART 15") 2025-2027 гг.</a:t>
            </a:r>
            <a:endParaRPr lang="ru-KZ" sz="1197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598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DP 25999025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Производство безлактозных кисломолочных продуктов на основе новой закваски «ЛАМИБИО» (ТОО "Гормолзавод") 2025-2027 гг.</a:t>
            </a:r>
            <a:endParaRPr lang="ru-KZ" sz="1197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598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DP 25997723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корма с применением кормовой добавки из отходов переработки масличных культур (КХ "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Сабыр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 2025-2027 гг.</a:t>
            </a:r>
            <a:endParaRPr lang="ru-KZ" sz="1197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598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DP 25997581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производства импортозамещающих мясных продуктов нового поколения функционального назначения (Агрофирма "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Ақжар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 2025-2027 гг.</a:t>
            </a:r>
            <a:endParaRPr lang="ru-KZ" sz="1197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598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DP 25995863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Коммерциализация технологий разделки и обвалки туш КРС в соответствии с международными стандартами (ТОО "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Nurym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Group") 2025-2027 гг.</a:t>
            </a:r>
            <a:endParaRPr lang="ru-KZ" sz="1197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598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DP 25995567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глубокой переработки продуктов убоя животных КРС и МРС для производства экспортоориентированных продуктов</a:t>
            </a:r>
            <a:r>
              <a:rPr lang="ru-RU" sz="1197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ТОО "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Қайып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96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 2025-2027 гг.</a:t>
            </a:r>
            <a:endParaRPr lang="ru-KZ" sz="1197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406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598"/>
              </a:spcAft>
            </a:pPr>
            <a:r>
              <a:rPr lang="ru-RU" sz="1496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DP 25995007 </a:t>
            </a:r>
            <a:r>
              <a:rPr lang="ru-RU" sz="1496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Коммерциализация новых технологий производства соков, обогащенных микронутриентами на основе бахчевых культур (ТОО "AI A LA") 2025-2027 гг.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D385A6-7869-1736-B8A0-0B6643BF2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3D0CE-A9E1-440A-DE78-8C256A3E9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D012A2-3652-F9B3-CECD-0B9E04ABB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52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B69CE-1749-789D-BC41-50B2C43C7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B7B1CD-B4C8-D985-6BA1-5E62B2DD04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455363-A72B-BB34-C3D8-8FAB32DBB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5" y="31425"/>
            <a:ext cx="12012701" cy="67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57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D6B730-C971-5F1E-3F4D-A220D4059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4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68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FB7B4BFC-527F-73BB-F7A9-3073EDE00C1F}"/>
              </a:ext>
            </a:extLst>
          </p:cNvPr>
          <p:cNvSpPr/>
          <p:nvPr/>
        </p:nvSpPr>
        <p:spPr>
          <a:xfrm>
            <a:off x="9553652" y="2474422"/>
            <a:ext cx="2474902" cy="11849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114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795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B3CB9321-C6BE-4445-510C-3E0A57B20552}"/>
              </a:ext>
            </a:extLst>
          </p:cNvPr>
          <p:cNvSpPr/>
          <p:nvPr/>
        </p:nvSpPr>
        <p:spPr>
          <a:xfrm>
            <a:off x="9519803" y="3827967"/>
            <a:ext cx="2474902" cy="11849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114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795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9924DB42-E765-4FF3-3965-277C3C07450E}"/>
              </a:ext>
            </a:extLst>
          </p:cNvPr>
          <p:cNvSpPr/>
          <p:nvPr/>
        </p:nvSpPr>
        <p:spPr>
          <a:xfrm>
            <a:off x="9553653" y="5181513"/>
            <a:ext cx="2441053" cy="11849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114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795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582BB1C7-E7A4-390B-E434-CEB9B31A7D88}"/>
              </a:ext>
            </a:extLst>
          </p:cNvPr>
          <p:cNvSpPr/>
          <p:nvPr/>
        </p:nvSpPr>
        <p:spPr>
          <a:xfrm>
            <a:off x="9553652" y="1155270"/>
            <a:ext cx="2474902" cy="11849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114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795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F0B3B1C7-399D-8EDD-A8D5-496A3014C797}"/>
              </a:ext>
            </a:extLst>
          </p:cNvPr>
          <p:cNvGrpSpPr/>
          <p:nvPr/>
        </p:nvGrpSpPr>
        <p:grpSpPr>
          <a:xfrm>
            <a:off x="2722297" y="1570116"/>
            <a:ext cx="6737583" cy="4171938"/>
            <a:chOff x="3670300" y="981453"/>
            <a:chExt cx="8521700" cy="5556830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072C7907-0D2A-1904-35A1-006459F0D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4286"/>
            <a:stretch>
              <a:fillRect/>
            </a:stretch>
          </p:blipFill>
          <p:spPr>
            <a:xfrm>
              <a:off x="3670300" y="1046713"/>
              <a:ext cx="8521700" cy="5491570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0B906FCD-2098-7093-5C08-D9D69482B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15439" y="981453"/>
              <a:ext cx="499198" cy="499198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68178CBC-561A-92B7-E771-51629059A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54458" y="1796548"/>
              <a:ext cx="499198" cy="499198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8E2644FE-9646-F4CE-13C1-ABC1F7B27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69800" y="2861256"/>
              <a:ext cx="499198" cy="499198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4E69A660-7AF1-1DF8-D985-97547D864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11590" y="2417244"/>
              <a:ext cx="499198" cy="4991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9626E110-F219-A2E3-C152-C59B3B764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06126" y="2180112"/>
              <a:ext cx="499198" cy="499198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E01DDC7-BE0B-5560-6C5C-8FE8B2C95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60873" y="1748201"/>
              <a:ext cx="499198" cy="499198"/>
            </a:xfrm>
            <a:prstGeom prst="rect">
              <a:avLst/>
            </a:prstGeom>
          </p:spPr>
        </p:pic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02D487-47D0-88AC-8567-50DD69E14DD9}"/>
              </a:ext>
            </a:extLst>
          </p:cNvPr>
          <p:cNvSpPr/>
          <p:nvPr/>
        </p:nvSpPr>
        <p:spPr>
          <a:xfrm>
            <a:off x="2818332" y="5221383"/>
            <a:ext cx="3789428" cy="1734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211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795" b="1" dirty="0">
                <a:solidFill>
                  <a:prstClr val="black"/>
                </a:solidFill>
                <a:latin typeface="Calibri" panose="020F0502020204030204"/>
              </a:rPr>
              <a:t>20 ПРЕДПРИЯТИЙ </a:t>
            </a:r>
          </a:p>
          <a:p>
            <a:pPr defTabSz="91211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795" b="1" dirty="0">
                <a:solidFill>
                  <a:prstClr val="black"/>
                </a:solidFill>
                <a:latin typeface="Calibri" panose="020F0502020204030204"/>
              </a:rPr>
              <a:t>6 ОБЛАСТЕЙ ОХВАТА:</a:t>
            </a:r>
          </a:p>
          <a:p>
            <a:pPr defTabSz="91211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97" dirty="0">
                <a:solidFill>
                  <a:prstClr val="black"/>
                </a:solidFill>
                <a:latin typeface="Calibri" panose="020F0502020204030204"/>
              </a:rPr>
              <a:t>Акмолинская, Северо-Казахстанская, Карагандинская, Павлодарская, </a:t>
            </a:r>
          </a:p>
          <a:p>
            <a:pPr defTabSz="91211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97" dirty="0">
                <a:solidFill>
                  <a:prstClr val="black"/>
                </a:solidFill>
                <a:latin typeface="Calibri" panose="020F0502020204030204"/>
              </a:rPr>
              <a:t>Восточно-</a:t>
            </a:r>
            <a:r>
              <a:rPr lang="ru-RU" sz="1397" dirty="0" err="1">
                <a:solidFill>
                  <a:prstClr val="black"/>
                </a:solidFill>
                <a:latin typeface="Calibri" panose="020F0502020204030204"/>
              </a:rPr>
              <a:t>Казахстанска</a:t>
            </a:r>
            <a:r>
              <a:rPr lang="ru-RU" sz="1397" dirty="0">
                <a:solidFill>
                  <a:prstClr val="black"/>
                </a:solidFill>
                <a:latin typeface="Calibri" panose="020F0502020204030204"/>
              </a:rPr>
              <a:t>, Абай</a:t>
            </a:r>
            <a:endParaRPr lang="ru-RU" sz="99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97C65B-CE95-E88B-0479-54E5D964C77C}"/>
              </a:ext>
            </a:extLst>
          </p:cNvPr>
          <p:cNvSpPr/>
          <p:nvPr/>
        </p:nvSpPr>
        <p:spPr>
          <a:xfrm>
            <a:off x="2848300" y="450690"/>
            <a:ext cx="6539254" cy="1293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11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397" dirty="0">
                <a:solidFill>
                  <a:prstClr val="black"/>
                </a:solidFill>
                <a:latin typeface="Calibri" panose="020F0502020204030204"/>
              </a:rPr>
              <a:t>В рамках реализации Дорожной карты проведены рабочие встречи с руководством областей, начальниками управлений сельского хозяйства, руководством РПП «Атамекен», а также с руководителями предприятий пищевой и перерабатывающей отрасли.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94E58E9-BEF4-4611-E2E2-4DA581861514}"/>
              </a:ext>
            </a:extLst>
          </p:cNvPr>
          <p:cNvSpPr/>
          <p:nvPr/>
        </p:nvSpPr>
        <p:spPr>
          <a:xfrm>
            <a:off x="6710543" y="5302891"/>
            <a:ext cx="2710614" cy="14776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11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795" b="1" dirty="0">
                <a:solidFill>
                  <a:prstClr val="black"/>
                </a:solidFill>
                <a:latin typeface="Calibri" panose="020F0502020204030204"/>
              </a:rPr>
              <a:t>СОВМЕСТНАЯ РАБОТА</a:t>
            </a:r>
          </a:p>
          <a:p>
            <a:pPr marL="171021" indent="-171021" defTabSz="912114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397" dirty="0">
                <a:solidFill>
                  <a:prstClr val="black"/>
                </a:solidFill>
                <a:latin typeface="Calibri" panose="020F0502020204030204"/>
              </a:rPr>
              <a:t>На договорной основе</a:t>
            </a:r>
          </a:p>
          <a:p>
            <a:pPr marL="171021" indent="-171021" defTabSz="912114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397" dirty="0">
                <a:solidFill>
                  <a:prstClr val="black"/>
                </a:solidFill>
                <a:latin typeface="Calibri" panose="020F0502020204030204"/>
              </a:rPr>
              <a:t>Бюджетная программа 019.    </a:t>
            </a:r>
          </a:p>
          <a:p>
            <a:pPr marL="171021" indent="-171021" defTabSz="912114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397" dirty="0">
                <a:solidFill>
                  <a:prstClr val="black"/>
                </a:solidFill>
                <a:latin typeface="Calibri" panose="020F0502020204030204"/>
              </a:rPr>
              <a:t>АО «Фонд науки»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CFB859-11D9-5E9B-F813-804BEDC677E0}"/>
              </a:ext>
            </a:extLst>
          </p:cNvPr>
          <p:cNvSpPr txBox="1"/>
          <p:nvPr/>
        </p:nvSpPr>
        <p:spPr>
          <a:xfrm>
            <a:off x="3055518" y="118047"/>
            <a:ext cx="6124815" cy="521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211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793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ОХВАТ И ГЕОГРАФИЯ ВИЗИТОВ </a:t>
            </a:r>
            <a:endParaRPr lang="en-US" sz="2793" b="1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F421A05C-F3DE-9124-B85A-13A194323D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276" y="2541431"/>
            <a:ext cx="1125321" cy="10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456DEC5D-AD28-4CB2-0A01-55F94278A0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500" y="3923176"/>
            <a:ext cx="1179652" cy="10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880F1B5-80FB-6006-44CC-2E980C5026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499" y="1250468"/>
            <a:ext cx="1179653" cy="10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DEC2A49A-59B4-E1BA-F022-1F2B6DAB73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9" r="7726"/>
          <a:stretch>
            <a:fillRect/>
          </a:stretch>
        </p:blipFill>
        <p:spPr bwMode="auto">
          <a:xfrm>
            <a:off x="9673499" y="5221383"/>
            <a:ext cx="1179653" cy="10413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4B6628C3-14C9-3B17-7910-6667A1DAF0B0}"/>
              </a:ext>
            </a:extLst>
          </p:cNvPr>
          <p:cNvGrpSpPr/>
          <p:nvPr/>
        </p:nvGrpSpPr>
        <p:grpSpPr>
          <a:xfrm>
            <a:off x="311109" y="5181513"/>
            <a:ext cx="2338861" cy="1184975"/>
            <a:chOff x="307483" y="5194740"/>
            <a:chExt cx="2344832" cy="1188000"/>
          </a:xfrm>
        </p:grpSpPr>
        <p:sp>
          <p:nvSpPr>
            <p:cNvPr id="59" name="Прямоугольник: скругленные углы 58">
              <a:extLst>
                <a:ext uri="{FF2B5EF4-FFF2-40B4-BE49-F238E27FC236}">
                  <a16:creationId xmlns:a16="http://schemas.microsoft.com/office/drawing/2014/main" id="{8792C7A3-CE48-387E-2BC9-5A030291A4FA}"/>
                </a:ext>
              </a:extLst>
            </p:cNvPr>
            <p:cNvSpPr/>
            <p:nvPr/>
          </p:nvSpPr>
          <p:spPr>
            <a:xfrm>
              <a:off x="316178" y="5194740"/>
              <a:ext cx="2336137" cy="1188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79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0A8E0BF6-8D94-26B1-D2C9-18ADF8D29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2941" y="5266740"/>
              <a:ext cx="1000324" cy="10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63058B-DC38-A32D-B0F5-028349D9BEF2}"/>
                </a:ext>
              </a:extLst>
            </p:cNvPr>
            <p:cNvSpPr txBox="1"/>
            <p:nvPr/>
          </p:nvSpPr>
          <p:spPr>
            <a:xfrm>
              <a:off x="307483" y="5505628"/>
              <a:ext cx="117676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ТОО «Гормолзавод» - Акмолинская область, город Кокшетау</a:t>
              </a:r>
              <a:endParaRPr lang="ru-RU" sz="798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798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319014E0-7700-EEDA-3E9D-A71875AE547E}"/>
              </a:ext>
            </a:extLst>
          </p:cNvPr>
          <p:cNvGrpSpPr/>
          <p:nvPr/>
        </p:nvGrpSpPr>
        <p:grpSpPr>
          <a:xfrm>
            <a:off x="285934" y="3827967"/>
            <a:ext cx="2330189" cy="1184975"/>
            <a:chOff x="282243" y="3837739"/>
            <a:chExt cx="2336137" cy="1188000"/>
          </a:xfrm>
        </p:grpSpPr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86FFD456-B545-C098-A5F5-58507250616A}"/>
                </a:ext>
              </a:extLst>
            </p:cNvPr>
            <p:cNvSpPr/>
            <p:nvPr/>
          </p:nvSpPr>
          <p:spPr>
            <a:xfrm>
              <a:off x="282243" y="3837739"/>
              <a:ext cx="2336137" cy="1188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79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7B48C641-F1F2-3E2A-D169-C6A7E8B8D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2941" y="3902002"/>
              <a:ext cx="1000324" cy="10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2B2C65E-B0CC-8094-C26D-90329CD68F4A}"/>
                </a:ext>
              </a:extLst>
            </p:cNvPr>
            <p:cNvSpPr txBox="1"/>
            <p:nvPr/>
          </p:nvSpPr>
          <p:spPr>
            <a:xfrm>
              <a:off x="316178" y="4177829"/>
              <a:ext cx="1176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ТОО «Шортанбай-2019" - Акмолинская область </a:t>
              </a:r>
              <a:endParaRPr lang="ru-RU" sz="798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28698D48-8C5C-0128-AF1E-945A92336646}"/>
              </a:ext>
            </a:extLst>
          </p:cNvPr>
          <p:cNvGrpSpPr/>
          <p:nvPr/>
        </p:nvGrpSpPr>
        <p:grpSpPr>
          <a:xfrm>
            <a:off x="311109" y="2474422"/>
            <a:ext cx="2338861" cy="1184975"/>
            <a:chOff x="307483" y="2480738"/>
            <a:chExt cx="2344832" cy="1188000"/>
          </a:xfrm>
        </p:grpSpPr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AA2034C6-B712-416C-5904-036DF94F81FE}"/>
                </a:ext>
              </a:extLst>
            </p:cNvPr>
            <p:cNvSpPr/>
            <p:nvPr/>
          </p:nvSpPr>
          <p:spPr>
            <a:xfrm>
              <a:off x="316178" y="2480738"/>
              <a:ext cx="2336137" cy="1188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79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FBCA0F0D-B750-F3BF-919A-A221BE3C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842"/>
            <a:stretch>
              <a:fillRect/>
            </a:stretch>
          </p:blipFill>
          <p:spPr bwMode="auto">
            <a:xfrm>
              <a:off x="1492941" y="2534738"/>
              <a:ext cx="1001958" cy="10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C8C0B92-3DF9-696E-4A20-5E84013D8B3F}"/>
                </a:ext>
              </a:extLst>
            </p:cNvPr>
            <p:cNvSpPr txBox="1"/>
            <p:nvPr/>
          </p:nvSpPr>
          <p:spPr>
            <a:xfrm>
              <a:off x="307483" y="2693721"/>
              <a:ext cx="12744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ТОО «Петропавловский хлебобулочный комбинат» - Северо-Казахстанская область, город Петропавловск </a:t>
              </a:r>
              <a:endParaRPr lang="ru-RU" sz="798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798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66A36600-CD1B-B8AC-8521-A4681F5176C2}"/>
              </a:ext>
            </a:extLst>
          </p:cNvPr>
          <p:cNvGrpSpPr/>
          <p:nvPr/>
        </p:nvGrpSpPr>
        <p:grpSpPr>
          <a:xfrm>
            <a:off x="319782" y="1155270"/>
            <a:ext cx="11638791" cy="5042423"/>
            <a:chOff x="316178" y="1158219"/>
            <a:chExt cx="11668502" cy="5055295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3A249EBD-4718-53CE-F725-7061B67CF5DC}"/>
                </a:ext>
              </a:extLst>
            </p:cNvPr>
            <p:cNvSpPr/>
            <p:nvPr/>
          </p:nvSpPr>
          <p:spPr>
            <a:xfrm>
              <a:off x="316178" y="1158219"/>
              <a:ext cx="2336137" cy="1188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79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FB6936AC-EEB4-A09F-BFF8-73DD483E3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719"/>
            <a:stretch>
              <a:fillRect/>
            </a:stretch>
          </p:blipFill>
          <p:spPr bwMode="auto">
            <a:xfrm>
              <a:off x="1492941" y="1226485"/>
              <a:ext cx="1000324" cy="10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6C32532-4E19-4A4E-DA66-F388F0FF0318}"/>
                </a:ext>
              </a:extLst>
            </p:cNvPr>
            <p:cNvSpPr txBox="1"/>
            <p:nvPr/>
          </p:nvSpPr>
          <p:spPr>
            <a:xfrm>
              <a:off x="316178" y="1417794"/>
              <a:ext cx="11767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ТОО «Северо-Казахстанская сельскохозяйственная опытная станция» - Северо-Казахстанская область</a:t>
              </a:r>
              <a:endParaRPr lang="ru-RU" sz="798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E831380-BFFC-1FD2-7759-4C0DBE33BD8E}"/>
                </a:ext>
              </a:extLst>
            </p:cNvPr>
            <p:cNvSpPr txBox="1"/>
            <p:nvPr/>
          </p:nvSpPr>
          <p:spPr>
            <a:xfrm>
              <a:off x="10905328" y="1343553"/>
              <a:ext cx="10717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ТОО “</a:t>
              </a:r>
              <a:r>
                <a:rPr lang="en-US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A</a:t>
              </a:r>
              <a:r>
                <a:rPr lang="ru-RU" sz="798" b="1" dirty="0" err="1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lkodom</a:t>
              </a: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" - Павлодарская область город Павлодар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03E7926-FEBD-A4E2-F48E-0A78F27D3850}"/>
                </a:ext>
              </a:extLst>
            </p:cNvPr>
            <p:cNvSpPr txBox="1"/>
            <p:nvPr/>
          </p:nvSpPr>
          <p:spPr>
            <a:xfrm>
              <a:off x="10912957" y="2654834"/>
              <a:ext cx="10717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ТОО «Корпорация „Восток-молоко“»,  Восточно-Казахстанская область,  город Усть-Каменогорск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B76A1C1-34DC-447F-B6E5-F2D0B861E88B}"/>
                </a:ext>
              </a:extLst>
            </p:cNvPr>
            <p:cNvSpPr txBox="1"/>
            <p:nvPr/>
          </p:nvSpPr>
          <p:spPr>
            <a:xfrm>
              <a:off x="10912957" y="4162803"/>
              <a:ext cx="10717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ТОО Кондитерская фабрика «</a:t>
              </a:r>
              <a:r>
                <a:rPr lang="ru-RU" sz="798" b="1" dirty="0" err="1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Kondiz</a:t>
              </a: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» Область Абай. Город Семей.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305B361-0C0C-0862-BC39-7798E6A6AE4D}"/>
                </a:ext>
              </a:extLst>
            </p:cNvPr>
            <p:cNvSpPr txBox="1"/>
            <p:nvPr/>
          </p:nvSpPr>
          <p:spPr>
            <a:xfrm>
              <a:off x="10842797" y="5505628"/>
              <a:ext cx="10717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ТОО</a:t>
              </a:r>
              <a:r>
                <a:rPr lang="en-US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 «Eurasia Invest Ltd»</a:t>
              </a:r>
              <a:endParaRPr lang="ru-RU" sz="798" b="1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798" b="1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Карагандинская область, город Караганда</a:t>
              </a:r>
              <a:endParaRPr lang="ru-RU" sz="798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</p:grpSp>
      <p:cxnSp>
        <p:nvCxnSpPr>
          <p:cNvPr id="88" name="Соединитель: изогнутый 87">
            <a:extLst>
              <a:ext uri="{FF2B5EF4-FFF2-40B4-BE49-F238E27FC236}">
                <a16:creationId xmlns:a16="http://schemas.microsoft.com/office/drawing/2014/main" id="{D4D32BAA-F85D-65FB-FADD-45F3609D6758}"/>
              </a:ext>
            </a:extLst>
          </p:cNvPr>
          <p:cNvCxnSpPr>
            <a:cxnSpLocks/>
            <a:endCxn id="28" idx="2"/>
          </p:cNvCxnSpPr>
          <p:nvPr/>
        </p:nvCxnSpPr>
        <p:spPr>
          <a:xfrm flipV="1">
            <a:off x="2636222" y="1944902"/>
            <a:ext cx="3876979" cy="987830"/>
          </a:xfrm>
          <a:prstGeom prst="curvedConnector2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1" name="Соединитель: изогнутый 90">
            <a:extLst>
              <a:ext uri="{FF2B5EF4-FFF2-40B4-BE49-F238E27FC236}">
                <a16:creationId xmlns:a16="http://schemas.microsoft.com/office/drawing/2014/main" id="{9D4B4309-CBDB-2335-5C50-46E2B4F5C26A}"/>
              </a:ext>
            </a:extLst>
          </p:cNvPr>
          <p:cNvCxnSpPr>
            <a:cxnSpLocks/>
          </p:cNvCxnSpPr>
          <p:nvPr/>
        </p:nvCxnSpPr>
        <p:spPr>
          <a:xfrm flipV="1">
            <a:off x="2644705" y="1755928"/>
            <a:ext cx="3671152" cy="426142"/>
          </a:xfrm>
          <a:prstGeom prst="curvedConnector3">
            <a:avLst>
              <a:gd name="adj1" fmla="val 50000"/>
            </a:avLst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Соединитель: изогнутый 91">
            <a:extLst>
              <a:ext uri="{FF2B5EF4-FFF2-40B4-BE49-F238E27FC236}">
                <a16:creationId xmlns:a16="http://schemas.microsoft.com/office/drawing/2014/main" id="{A02659E2-60BA-41C1-F4B0-F7C1CF38DD01}"/>
              </a:ext>
            </a:extLst>
          </p:cNvPr>
          <p:cNvCxnSpPr>
            <a:cxnSpLocks/>
            <a:stCxn id="33" idx="0"/>
            <a:endCxn id="63" idx="1"/>
          </p:cNvCxnSpPr>
          <p:nvPr/>
        </p:nvCxnSpPr>
        <p:spPr>
          <a:xfrm rot="5400000" flipH="1" flipV="1">
            <a:off x="8405828" y="997948"/>
            <a:ext cx="398015" cy="1897636"/>
          </a:xfrm>
          <a:prstGeom prst="curvedConnector2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6" name="Соединитель: изогнутый 95">
            <a:extLst>
              <a:ext uri="{FF2B5EF4-FFF2-40B4-BE49-F238E27FC236}">
                <a16:creationId xmlns:a16="http://schemas.microsoft.com/office/drawing/2014/main" id="{9922E690-F0A5-0CE4-3EAF-5C267236B321}"/>
              </a:ext>
            </a:extLst>
          </p:cNvPr>
          <p:cNvCxnSpPr>
            <a:cxnSpLocks/>
            <a:stCxn id="32" idx="2"/>
            <a:endCxn id="60" idx="1"/>
          </p:cNvCxnSpPr>
          <p:nvPr/>
        </p:nvCxnSpPr>
        <p:spPr>
          <a:xfrm rot="16200000" flipH="1">
            <a:off x="9025598" y="2538854"/>
            <a:ext cx="222082" cy="834027"/>
          </a:xfrm>
          <a:prstGeom prst="curvedConnector2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4" name="Соединитель: изогнутый 103">
            <a:extLst>
              <a:ext uri="{FF2B5EF4-FFF2-40B4-BE49-F238E27FC236}">
                <a16:creationId xmlns:a16="http://schemas.microsoft.com/office/drawing/2014/main" id="{74753BEE-AAAF-1597-A655-8776E1EBD225}"/>
              </a:ext>
            </a:extLst>
          </p:cNvPr>
          <p:cNvCxnSpPr>
            <a:cxnSpLocks/>
            <a:stCxn id="31" idx="2"/>
            <a:endCxn id="61" idx="1"/>
          </p:cNvCxnSpPr>
          <p:nvPr/>
        </p:nvCxnSpPr>
        <p:spPr>
          <a:xfrm rot="16200000" flipH="1">
            <a:off x="8106822" y="3007473"/>
            <a:ext cx="1397594" cy="1428369"/>
          </a:xfrm>
          <a:prstGeom prst="curvedConnector2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7" name="Соединитель: изогнутый 106">
            <a:extLst>
              <a:ext uri="{FF2B5EF4-FFF2-40B4-BE49-F238E27FC236}">
                <a16:creationId xmlns:a16="http://schemas.microsoft.com/office/drawing/2014/main" id="{E034F81F-0317-83DE-0212-BBD4AA72D3BE}"/>
              </a:ext>
            </a:extLst>
          </p:cNvPr>
          <p:cNvCxnSpPr>
            <a:cxnSpLocks/>
            <a:stCxn id="30" idx="2"/>
          </p:cNvCxnSpPr>
          <p:nvPr/>
        </p:nvCxnSpPr>
        <p:spPr>
          <a:xfrm rot="16200000" flipH="1">
            <a:off x="7188941" y="3118773"/>
            <a:ext cx="2135397" cy="2610280"/>
          </a:xfrm>
          <a:prstGeom prst="curvedConnector2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1" name="Соединитель: изогнутый 110">
            <a:extLst>
              <a:ext uri="{FF2B5EF4-FFF2-40B4-BE49-F238E27FC236}">
                <a16:creationId xmlns:a16="http://schemas.microsoft.com/office/drawing/2014/main" id="{F687F4E8-A0AA-AEBF-E632-1D2D2FB05D42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2649971" y="2556856"/>
            <a:ext cx="3894080" cy="1608573"/>
          </a:xfrm>
          <a:prstGeom prst="curvedConnector2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2" name="Соединитель: изогнутый 121">
            <a:extLst>
              <a:ext uri="{FF2B5EF4-FFF2-40B4-BE49-F238E27FC236}">
                <a16:creationId xmlns:a16="http://schemas.microsoft.com/office/drawing/2014/main" id="{90CA2063-5260-1B3D-AD84-340831AC86B9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2577400" y="2556857"/>
            <a:ext cx="3966651" cy="2908889"/>
          </a:xfrm>
          <a:prstGeom prst="curvedConnector2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9476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453625-6EFD-2CF9-A155-C492082F8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921" y="1848726"/>
            <a:ext cx="3140656" cy="2664799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D95A5C5-4C76-DD39-BFAC-81360326A760}"/>
              </a:ext>
            </a:extLst>
          </p:cNvPr>
          <p:cNvSpPr/>
          <p:nvPr/>
        </p:nvSpPr>
        <p:spPr>
          <a:xfrm>
            <a:off x="372676" y="4963217"/>
            <a:ext cx="11424423" cy="166038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114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79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D263193-17C5-7254-64B4-DC3F9538C2EC}"/>
              </a:ext>
            </a:extLst>
          </p:cNvPr>
          <p:cNvSpPr/>
          <p:nvPr/>
        </p:nvSpPr>
        <p:spPr>
          <a:xfrm>
            <a:off x="372675" y="827814"/>
            <a:ext cx="11424422" cy="4025586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numCol="2" rtlCol="0" anchor="ctr"/>
          <a:lstStyle/>
          <a:p>
            <a:pPr marL="0" indent="0">
              <a:spcAft>
                <a:spcPts val="0"/>
              </a:spcAft>
              <a:buNone/>
            </a:pPr>
            <a:endParaRPr lang="ru-KZ" sz="1600" b="1" i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«Гормолзавод»;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«Мясоперерабатывающий завод «Бижан»;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«QAZAQ FOOD MARKET»;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Eurasian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Milk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«Петропавловский хлебобулочный комбинат»;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Raduga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KDR»;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«Хлебозавод Каравай»;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«Корпорация «Восток-Молоко»;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ондитерская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фабрика «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Kondiz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«Eurasia Invest Ltd»;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endParaRPr lang="ru-RU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Нәтиже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Сүт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фабрикасы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Saumal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Bio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Tech»;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«Агрофирма 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Курма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«Шортанбай-2019»;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ИП Айбекова 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Асемгуль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Ақжар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Өндіріс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»;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Eco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City </a:t>
            </a:r>
            <a:r>
              <a:rPr lang="ru-KZ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Pavlodar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«Северо-Казахстанская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с/х</a:t>
            </a:r>
            <a:r>
              <a:rPr lang="ru-KZ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опытная станция»;</a:t>
            </a:r>
            <a:endParaRPr lang="ru-KZ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</a:t>
            </a:r>
            <a:r>
              <a:rPr lang="ru-RU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Адаль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Ас»;</a:t>
            </a:r>
          </a:p>
          <a:p>
            <a:pPr marL="342900" indent="-342900">
              <a:spcAft>
                <a:spcPts val="0"/>
              </a:spcAft>
              <a:buSzPts val="1000"/>
              <a:buFont typeface="+mj-lt"/>
              <a:buAutoNum type="arabicPeriod"/>
              <a:tabLst>
                <a:tab pos="456057" algn="l"/>
              </a:tabLst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ТОО «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Basic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Agro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»;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КНР «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HUATAI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».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FF41A5-ACB9-A883-37DA-F2F5E8F23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75" y="148832"/>
            <a:ext cx="10700422" cy="598547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900" b="1" dirty="0">
                <a:solidFill>
                  <a:schemeClr val="tx1"/>
                </a:solidFill>
              </a:rPr>
              <a:t>СОТРУДНИЧЕСТВО С ПРЕДПРИЯТИЯМИ ПИЩЕВОЙ И ПЕРЕРАБАТЫВАЮЩЕЙ ПРОМЫШЛЕННОСТИ РК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31AA007-6915-D506-C396-5F7937BAA912}"/>
              </a:ext>
            </a:extLst>
          </p:cNvPr>
          <p:cNvSpPr txBox="1">
            <a:spLocks/>
          </p:cNvSpPr>
          <p:nvPr/>
        </p:nvSpPr>
        <p:spPr>
          <a:xfrm>
            <a:off x="5948257" y="986122"/>
            <a:ext cx="5432618" cy="3639578"/>
          </a:xfrm>
          <a:prstGeom prst="rect">
            <a:avLst/>
          </a:prstGeom>
        </p:spPr>
        <p:txBody>
          <a:bodyPr vert="horz" lIns="91207" tIns="45604" rIns="91207" bIns="45604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2114" fontAlgn="auto">
              <a:spcBef>
                <a:spcPts val="998"/>
              </a:spcBef>
              <a:spcAft>
                <a:spcPts val="0"/>
              </a:spcAft>
              <a:buNone/>
            </a:pPr>
            <a:endParaRPr lang="ru-RU" sz="1596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1B6F0B33-50D2-8F79-BDBE-4C2F7FCE26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334"/>
          <a:stretch>
            <a:fillRect/>
          </a:stretch>
        </p:blipFill>
        <p:spPr>
          <a:xfrm>
            <a:off x="505491" y="5021125"/>
            <a:ext cx="2841251" cy="1555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7CBB92-7C59-5BDE-06BC-694221BE2C6E}"/>
              </a:ext>
            </a:extLst>
          </p:cNvPr>
          <p:cNvSpPr txBox="1"/>
          <p:nvPr/>
        </p:nvSpPr>
        <p:spPr>
          <a:xfrm>
            <a:off x="3477157" y="5027983"/>
            <a:ext cx="8149913" cy="828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211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596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ПОДПИСАННЫЕ МЕМОРАНДУМЫ О СОТРУДНИЧЕСТВЕ</a:t>
            </a:r>
            <a:endParaRPr lang="ru-RU" sz="1596" dirty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algn="just" defTabSz="91211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596" dirty="0">
                <a:solidFill>
                  <a:prstClr val="black"/>
                </a:solidFill>
                <a:latin typeface="Calibri" panose="020F0502020204030204"/>
                <a:cs typeface="+mn-cs"/>
              </a:rPr>
              <a:t>В рамках заключенного сотрудничества реализуем совместные проекты, направленные на развитие высокотехнологичных производств и внедрение передовых разработок в отрасли.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30F2AAE-7518-0035-F586-B9E71F1F38E4}"/>
              </a:ext>
            </a:extLst>
          </p:cNvPr>
          <p:cNvGrpSpPr/>
          <p:nvPr/>
        </p:nvGrpSpPr>
        <p:grpSpPr>
          <a:xfrm>
            <a:off x="3650888" y="5904541"/>
            <a:ext cx="7828615" cy="592668"/>
            <a:chOff x="3771900" y="5972174"/>
            <a:chExt cx="7848600" cy="594181"/>
          </a:xfrm>
        </p:grpSpPr>
        <p:graphicFrame>
          <p:nvGraphicFramePr>
            <p:cNvPr id="9" name="Схема 8">
              <a:extLst>
                <a:ext uri="{FF2B5EF4-FFF2-40B4-BE49-F238E27FC236}">
                  <a16:creationId xmlns:a16="http://schemas.microsoft.com/office/drawing/2014/main" id="{EEC19E6C-0D76-D28F-5796-0721FC4B8E22}"/>
                </a:ext>
              </a:extLst>
            </p:cNvPr>
            <p:cNvGraphicFramePr/>
            <p:nvPr/>
          </p:nvGraphicFramePr>
          <p:xfrm>
            <a:off x="3771900" y="5972174"/>
            <a:ext cx="7848600" cy="5941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10" name="Рисунок 9" descr="Партнерство – Бесплатные иконки: руки и жесты">
              <a:extLst>
                <a:ext uri="{FF2B5EF4-FFF2-40B4-BE49-F238E27FC236}">
                  <a16:creationId xmlns:a16="http://schemas.microsoft.com/office/drawing/2014/main" id="{4A23E8F7-6ACE-4EF3-AAD7-704DB7570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62213" y="6052814"/>
              <a:ext cx="491420" cy="491420"/>
            </a:xfrm>
            <a:prstGeom prst="rect">
              <a:avLst/>
            </a:prstGeom>
          </p:spPr>
        </p:pic>
        <p:pic>
          <p:nvPicPr>
            <p:cNvPr id="17" name="Рисунок 16" descr="Партнерство – Бесплатные иконки: руки и жесты">
              <a:extLst>
                <a:ext uri="{FF2B5EF4-FFF2-40B4-BE49-F238E27FC236}">
                  <a16:creationId xmlns:a16="http://schemas.microsoft.com/office/drawing/2014/main" id="{860327CD-18CA-F072-CE30-AA2400B9C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94213" y="6034474"/>
              <a:ext cx="491420" cy="491420"/>
            </a:xfrm>
            <a:prstGeom prst="rect">
              <a:avLst/>
            </a:prstGeom>
          </p:spPr>
        </p:pic>
        <p:pic>
          <p:nvPicPr>
            <p:cNvPr id="18" name="Рисунок 17" descr="Партнерство – Бесплатные иконки: руки и жесты">
              <a:extLst>
                <a:ext uri="{FF2B5EF4-FFF2-40B4-BE49-F238E27FC236}">
                  <a16:creationId xmlns:a16="http://schemas.microsoft.com/office/drawing/2014/main" id="{9031B9C0-5DC9-A938-5FB3-80C834B4A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11963" y="6046517"/>
              <a:ext cx="491420" cy="491420"/>
            </a:xfrm>
            <a:prstGeom prst="rect">
              <a:avLst/>
            </a:prstGeom>
          </p:spPr>
        </p:pic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D16FFC0-B532-0B5D-04C6-019E895D0C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674" y="97267"/>
            <a:ext cx="724001" cy="6382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C407D78-1B99-FFB9-B340-C6281DEEE266}"/>
              </a:ext>
            </a:extLst>
          </p:cNvPr>
          <p:cNvSpPr txBox="1"/>
          <p:nvPr/>
        </p:nvSpPr>
        <p:spPr>
          <a:xfrm>
            <a:off x="702529" y="1054050"/>
            <a:ext cx="108340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Посещено более 20 предприятий пищевой и перерабатывающей 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 РК, в том числе:</a:t>
            </a:r>
          </a:p>
        </p:txBody>
      </p:sp>
    </p:spTree>
    <p:extLst>
      <p:ext uri="{BB962C8B-B14F-4D97-AF65-F5344CB8AC3E}">
        <p14:creationId xmlns:p14="http://schemas.microsoft.com/office/powerpoint/2010/main" val="486202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D00912-CDCA-42DC-A0AE-E1598084B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327" y="251917"/>
            <a:ext cx="10488824" cy="48093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партнеры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КазНИИППП</a:t>
            </a:r>
            <a:endParaRPr lang="ru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4BF8B7-6263-42CD-91D3-01579AF634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0475" y="1029219"/>
            <a:ext cx="5168406" cy="54471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0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Перспективные направления совместного развития пищевой промышленности</a:t>
            </a:r>
          </a:p>
          <a:p>
            <a:pPr marL="0" indent="0">
              <a:buNone/>
            </a:pPr>
            <a:r>
              <a:rPr lang="ru-RU" sz="10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ТОО «Basic </a:t>
            </a:r>
            <a:r>
              <a:rPr lang="ru-RU" sz="1097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Agro</a:t>
            </a:r>
            <a:r>
              <a:rPr lang="ru-RU" sz="10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– </a:t>
            </a:r>
            <a:r>
              <a:rPr lang="ru-RU" sz="1097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КазНИИ</a:t>
            </a:r>
            <a:r>
              <a:rPr lang="ru-RU" sz="10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ППП</a:t>
            </a:r>
          </a:p>
          <a:p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ТОО «Basic </a:t>
            </a:r>
            <a:r>
              <a:rPr lang="ru-RU" sz="99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Agro</a:t>
            </a:r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осуществляет деятельность в сфере животноводства, производства мясной продукции и полуфабрикатов, а также располагает собственными точками реализации продукции в г. Астана.</a:t>
            </a:r>
          </a:p>
          <a:p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Планируемый объем инвестиций — 500 млн тенге в течение двух лет.</a:t>
            </a:r>
          </a:p>
          <a:p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планирует реализацию инвестиционного проекта по строительству современного цеха по переработке мясной продукции и производству полуфабрикатов на территории Института.</a:t>
            </a:r>
          </a:p>
          <a:p>
            <a:endParaRPr lang="ru-RU" sz="99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ТОО «Шортанбай-2019» – </a:t>
            </a:r>
            <a:r>
              <a:rPr lang="ru-RU" sz="998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КазНИИ</a:t>
            </a:r>
            <a:r>
              <a:rPr lang="ru-RU" sz="9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ППП</a:t>
            </a:r>
          </a:p>
          <a:p>
            <a:pPr marL="0" indent="0">
              <a:buNone/>
            </a:pPr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совместных проектов</a:t>
            </a:r>
          </a:p>
          <a:p>
            <a:pPr marL="0" indent="0">
              <a:buNone/>
            </a:pPr>
            <a:r>
              <a:rPr lang="ru-RU" sz="9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  <a:endParaRPr lang="ru-RU" sz="99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пельменного цеха с внедрением современных инновационных технологий .</a:t>
            </a:r>
          </a:p>
          <a:p>
            <a:pPr marL="0" indent="0">
              <a:buNone/>
            </a:pPr>
            <a:r>
              <a:rPr lang="ru-RU" sz="9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2027 год</a:t>
            </a:r>
            <a:endParaRPr lang="ru-RU" sz="99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цеха по производству подсолнечного и </a:t>
            </a:r>
            <a:r>
              <a:rPr lang="ru-RU" sz="99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сафлорового</a:t>
            </a:r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масла с предоставлением технологического оборудования и научно-техническим сопровождением со стороны </a:t>
            </a:r>
            <a:r>
              <a:rPr lang="ru-RU" sz="99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КазНИИППП</a:t>
            </a:r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обеспечением сырьем со стороны ТОО «Шортанбай-2019».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макаронного производства с использованием тритикале и привлечением научного потенциала Института.</a:t>
            </a:r>
          </a:p>
          <a:p>
            <a:pPr marL="0" indent="0">
              <a:buNone/>
            </a:pPr>
            <a:r>
              <a:rPr lang="ru-RU" sz="99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2028 год</a:t>
            </a:r>
            <a:endParaRPr lang="ru-RU" sz="99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производственно-складского комплекса для хранения готовой пищевой продукции и сырья.</a:t>
            </a:r>
          </a:p>
          <a:p>
            <a:pPr marL="0" indent="0">
              <a:buNone/>
            </a:pPr>
            <a:endParaRPr lang="ru-KZ" sz="119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3405E4-0FE8-4789-A9DE-5B1B66432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0893" y="1029219"/>
            <a:ext cx="5168406" cy="5238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0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 перспективы сотрудничества </a:t>
            </a:r>
            <a:r>
              <a:rPr lang="ru-RU" sz="1097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КазНИИ</a:t>
            </a:r>
            <a:r>
              <a:rPr lang="ru-RU" sz="10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ППП с китайской компанией «HUATAI»:</a:t>
            </a:r>
            <a:endParaRPr lang="ru-RU" sz="109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Подписан Меморандум о сотрудничестве с китайской компанией «HUATAI».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Инициирована работа по созданию совместной Казахстанско-Китайской аккредитованной лаборатории масложировой продукции на базе </a:t>
            </a:r>
            <a:r>
              <a:rPr lang="ru-RU" sz="1097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КазНИИППП</a:t>
            </a:r>
            <a: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НАПМК выразила заинтересованность в восстановлении и практическом использовании железнодорожного тупика.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Достигнута договоренность о повышении квалификации инженерно-технических кадров с привлечением зарубежных экспертов.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09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0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Казахстанско-Китайская совместная компания выразила заинтересованность в инвестировании, в </a:t>
            </a:r>
            <a:r>
              <a:rPr lang="ru-RU" sz="1097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КазНИИ</a:t>
            </a:r>
            <a:r>
              <a:rPr lang="ru-RU" sz="109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ППП и создания:</a:t>
            </a:r>
          </a:p>
          <a:p>
            <a: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технопарка;</a:t>
            </a:r>
          </a:p>
          <a:p>
            <a: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совместной Казахстанско-Китайской лаборатории по качеству и безопасности пищевого сырья; </a:t>
            </a:r>
          </a:p>
          <a:p>
            <a: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восстановления элеватора;</a:t>
            </a:r>
          </a:p>
          <a:p>
            <a:r>
              <a:rPr lang="ru-RU" sz="1097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восстановления железнодорожных путей</a:t>
            </a:r>
            <a:endParaRPr lang="ru-KZ" sz="109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E685D6-6E8A-679A-4FE6-92D9B0056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67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4F7031B-B77E-11D2-239A-50879716AF63}"/>
              </a:ext>
            </a:extLst>
          </p:cNvPr>
          <p:cNvGrpSpPr/>
          <p:nvPr/>
        </p:nvGrpSpPr>
        <p:grpSpPr>
          <a:xfrm>
            <a:off x="972319" y="1044005"/>
            <a:ext cx="10629941" cy="5339741"/>
            <a:chOff x="841123" y="816832"/>
            <a:chExt cx="10629941" cy="5339741"/>
          </a:xfrm>
        </p:grpSpPr>
        <p:sp>
          <p:nvSpPr>
            <p:cNvPr id="141" name="Google Shape;141;p15"/>
            <p:cNvSpPr/>
            <p:nvPr/>
          </p:nvSpPr>
          <p:spPr>
            <a:xfrm>
              <a:off x="6374772" y="816856"/>
              <a:ext cx="5096290" cy="181606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2786782" y="2662082"/>
              <a:ext cx="6646883" cy="16801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192" tIns="45584" rIns="91192" bIns="45584" anchor="t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995" kern="0" dirty="0">
                  <a:solidFill>
                    <a:srgbClr val="000000"/>
                  </a:solidFill>
                  <a:latin typeface="Raleway ExtraBold"/>
                  <a:ea typeface="Raleway ExtraBold"/>
                  <a:cs typeface="Raleway ExtraBold"/>
                  <a:sym typeface="Raleway ExtraBold"/>
                </a:rPr>
                <a:t>Технопарк на базе КазНИИППП – </a:t>
              </a:r>
            </a:p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995" kern="0" dirty="0">
                  <a:solidFill>
                    <a:srgbClr val="000000"/>
                  </a:solidFill>
                  <a:latin typeface="Raleway ExtraBold"/>
                  <a:ea typeface="Raleway ExtraBold"/>
                  <a:cs typeface="Raleway ExtraBold"/>
                  <a:sym typeface="Raleway ExtraBold"/>
                </a:rPr>
                <a:t>точка роста АПК страны!</a:t>
              </a:r>
              <a:endParaRPr sz="1047" kern="0" dirty="0">
                <a:solidFill>
                  <a:srgbClr val="000000"/>
                </a:solidFill>
                <a:latin typeface="Raleway ExtraBold"/>
                <a:ea typeface="Raleway ExtraBold"/>
                <a:cs typeface="Raleway ExtraBold"/>
                <a:sym typeface="Raleway ExtraBold"/>
              </a:endParaRPr>
            </a:p>
            <a:p>
              <a:pPr algn="ctr" defTabSz="912114" eaLnBrk="1" fontAlgn="auto" hangingPunct="1">
                <a:lnSpc>
                  <a:spcPct val="90000"/>
                </a:lnSpc>
                <a:spcBef>
                  <a:spcPts val="998"/>
                </a:spcBef>
                <a:spcAft>
                  <a:spcPts val="0"/>
                </a:spcAft>
                <a:buClr>
                  <a:srgbClr val="000000"/>
                </a:buClr>
                <a:buSzPts val="2800"/>
              </a:pPr>
              <a:r>
                <a:rPr lang="ru-RU" sz="1795" kern="0" dirty="0">
                  <a:solidFill>
                    <a:srgbClr val="000000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Технопарк на базе </a:t>
              </a:r>
              <a:r>
                <a:rPr lang="ru-RU" sz="1795" kern="0" dirty="0">
                  <a:solidFill>
                    <a:srgbClr val="000000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ТОО «КазНИИППП</a:t>
              </a:r>
              <a:r>
                <a:rPr lang="ru-RU" sz="1795" b="1" kern="0" dirty="0">
                  <a:solidFill>
                    <a:srgbClr val="000000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»  в </a:t>
              </a:r>
              <a:r>
                <a:rPr lang="ru-RU" sz="1995" b="1" kern="0" dirty="0">
                  <a:solidFill>
                    <a:srgbClr val="000000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г. Астана</a:t>
              </a:r>
              <a:r>
                <a:rPr lang="ru-RU" sz="1795" b="1" kern="0" dirty="0">
                  <a:solidFill>
                    <a:srgbClr val="000000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, </a:t>
              </a:r>
              <a:r>
                <a:rPr lang="ru-RU" sz="1795" kern="0" dirty="0">
                  <a:solidFill>
                    <a:srgbClr val="000000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будет располагаться в отдельно стоящем здании на территории института и будет включать:</a:t>
              </a:r>
              <a:endParaRPr sz="1795" kern="0" dirty="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endParaRPr>
            </a:p>
            <a:p>
              <a:pPr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795" kern="0" dirty="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841123" y="816832"/>
              <a:ext cx="5096290" cy="181606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79DC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4121399" y="816832"/>
              <a:ext cx="1816064" cy="1816064"/>
            </a:xfrm>
            <a:prstGeom prst="ellipse">
              <a:avLst/>
            </a:prstGeom>
            <a:solidFill>
              <a:srgbClr val="0267A5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5"/>
            <p:cNvSpPr/>
            <p:nvPr/>
          </p:nvSpPr>
          <p:spPr>
            <a:xfrm flipH="1">
              <a:off x="6374772" y="816832"/>
              <a:ext cx="1816064" cy="1816064"/>
            </a:xfrm>
            <a:prstGeom prst="ellipse">
              <a:avLst/>
            </a:prstGeom>
            <a:solidFill>
              <a:srgbClr val="0267A5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907679" y="4340509"/>
              <a:ext cx="4958642" cy="181606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4050169" y="4340509"/>
              <a:ext cx="1816064" cy="1816064"/>
            </a:xfrm>
            <a:prstGeom prst="ellipse">
              <a:avLst/>
            </a:prstGeom>
            <a:solidFill>
              <a:srgbClr val="0267A5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5"/>
            <p:cNvSpPr/>
            <p:nvPr/>
          </p:nvSpPr>
          <p:spPr>
            <a:xfrm flipH="1">
              <a:off x="6303556" y="4340509"/>
              <a:ext cx="5167508" cy="181606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5"/>
            <p:cNvSpPr/>
            <p:nvPr/>
          </p:nvSpPr>
          <p:spPr>
            <a:xfrm flipH="1">
              <a:off x="6303542" y="4340509"/>
              <a:ext cx="1816064" cy="1816064"/>
            </a:xfrm>
            <a:prstGeom prst="ellipse">
              <a:avLst/>
            </a:prstGeom>
            <a:solidFill>
              <a:srgbClr val="0267A5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0" name="Google Shape;150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11205" y="1193521"/>
              <a:ext cx="1062662" cy="10626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55077" y="1193522"/>
              <a:ext cx="1062662" cy="10626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434052" y="4717248"/>
              <a:ext cx="1062662" cy="10626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678996" y="4669659"/>
              <a:ext cx="1062662" cy="1062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5"/>
            <p:cNvSpPr txBox="1"/>
            <p:nvPr/>
          </p:nvSpPr>
          <p:spPr>
            <a:xfrm>
              <a:off x="907678" y="1092578"/>
              <a:ext cx="3152153" cy="1264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192" tIns="91192" rIns="91192" bIns="91192" anchor="t" anchorCtr="0">
              <a:noAutofit/>
            </a:bodyPr>
            <a:lstStyle/>
            <a:p>
              <a:pPr algn="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596" b="1" kern="0" dirty="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Офисы</a:t>
              </a:r>
              <a:r>
                <a:rPr lang="ru-RU" sz="1596" kern="0" dirty="0">
                  <a:solidFill>
                    <a:srgbClr val="FFFFFF"/>
                  </a:solidFill>
                  <a:latin typeface="Raleway SemiBold"/>
                  <a:ea typeface="Raleway SemiBold"/>
                  <a:cs typeface="Raleway SemiBold"/>
                  <a:sym typeface="Raleway SemiBold"/>
                </a:rPr>
                <a:t> </a:t>
              </a:r>
              <a:endParaRPr sz="1596" kern="0" dirty="0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endParaRPr>
            </a:p>
            <a:p>
              <a:pPr algn="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596" kern="0" dirty="0">
                  <a:solidFill>
                    <a:srgbClr val="FFFFFF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для резидентов технопарка</a:t>
              </a:r>
              <a:endParaRPr sz="1596" kern="0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endParaRPr>
            </a:p>
            <a:p>
              <a:pPr algn="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596" kern="0" dirty="0">
                  <a:solidFill>
                    <a:srgbClr val="FFFFFF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(ученых, предпринимателей, разработчиков)</a:t>
              </a:r>
              <a:endParaRPr sz="1596" kern="0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155" name="Google Shape;155;p15"/>
            <p:cNvSpPr txBox="1"/>
            <p:nvPr/>
          </p:nvSpPr>
          <p:spPr>
            <a:xfrm>
              <a:off x="8247865" y="1140119"/>
              <a:ext cx="3152153" cy="1264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192" tIns="91192" rIns="91192" bIns="91192" anchor="t" anchorCtr="0">
              <a:noAutofit/>
            </a:bodyPr>
            <a:lstStyle/>
            <a:p>
              <a:pPr defTabSz="912114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596" b="1" kern="0" dirty="0" err="1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ЦРЗ</a:t>
              </a:r>
              <a:endParaRPr sz="1596" b="1" kern="0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defTabSz="912114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596" kern="0" dirty="0">
                  <a:solidFill>
                    <a:srgbClr val="FFFFFF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для проведения семинаров, тренингов, научных и бизнес мероприятий</a:t>
              </a:r>
              <a:endParaRPr sz="1596" kern="0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156" name="Google Shape;156;p15"/>
            <p:cNvSpPr txBox="1"/>
            <p:nvPr/>
          </p:nvSpPr>
          <p:spPr>
            <a:xfrm>
              <a:off x="954409" y="4715777"/>
              <a:ext cx="2992361" cy="975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192" tIns="91192" rIns="91192" bIns="91192" anchor="t" anchorCtr="0">
              <a:spAutoFit/>
            </a:bodyPr>
            <a:lstStyle/>
            <a:p>
              <a:pPr algn="r" defTabSz="912114" eaLnBrk="1" fontAlgn="auto" hangingPunct="1">
                <a:lnSpc>
                  <a:spcPct val="90000"/>
                </a:lnSpc>
                <a:spcBef>
                  <a:spcPts val="998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596" b="1" kern="0" dirty="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Лаборатория качества и пищевой безопасности продукции АПК </a:t>
              </a:r>
            </a:p>
          </p:txBody>
        </p:sp>
        <p:sp>
          <p:nvSpPr>
            <p:cNvPr id="157" name="Google Shape;157;p15"/>
            <p:cNvSpPr txBox="1"/>
            <p:nvPr/>
          </p:nvSpPr>
          <p:spPr>
            <a:xfrm>
              <a:off x="8247865" y="4824861"/>
              <a:ext cx="2992361" cy="8474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192" tIns="91192" rIns="91192" bIns="91192" anchor="t" anchorCtr="0">
              <a:spAutoFit/>
            </a:bodyPr>
            <a:lstStyle/>
            <a:p>
              <a:pPr defTabSz="912114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596" b="1" kern="0" dirty="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Модульные линии </a:t>
              </a:r>
              <a:endParaRPr sz="1596" b="1" kern="0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defTabSz="912114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ru-RU" sz="1596" kern="0" dirty="0">
                  <a:solidFill>
                    <a:srgbClr val="FFFFFF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для производства пищевой продукции</a:t>
              </a:r>
              <a:endParaRPr sz="1596" kern="0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endParaRPr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1288007" y="2859440"/>
              <a:ext cx="1473439" cy="1155051"/>
            </a:xfrm>
            <a:prstGeom prst="chevron">
              <a:avLst>
                <a:gd name="adj" fmla="val 40307"/>
              </a:avLst>
            </a:prstGeom>
            <a:solidFill>
              <a:srgbClr val="FEBD02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5"/>
            <p:cNvSpPr/>
            <p:nvPr/>
          </p:nvSpPr>
          <p:spPr>
            <a:xfrm flipH="1">
              <a:off x="9408328" y="2859440"/>
              <a:ext cx="1473439" cy="1155051"/>
            </a:xfrm>
            <a:prstGeom prst="chevron">
              <a:avLst>
                <a:gd name="adj" fmla="val 40307"/>
              </a:avLst>
            </a:prstGeom>
            <a:solidFill>
              <a:srgbClr val="FEBD02"/>
            </a:solidFill>
            <a:ln>
              <a:noFill/>
            </a:ln>
          </p:spPr>
          <p:txBody>
            <a:bodyPr spcFirstLastPara="1" wrap="square" lIns="91192" tIns="91192" rIns="91192" bIns="91192" anchor="ctr" anchorCtr="0">
              <a:noAutofit/>
            </a:bodyPr>
            <a:lstStyle/>
            <a:p>
              <a:pPr algn="ctr" defTabSz="912114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sz="1397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58920ED-76CA-BDA5-3015-492F85D305A8}"/>
              </a:ext>
            </a:extLst>
          </p:cNvPr>
          <p:cNvSpPr txBox="1"/>
          <p:nvPr/>
        </p:nvSpPr>
        <p:spPr>
          <a:xfrm>
            <a:off x="6363" y="294308"/>
            <a:ext cx="12163412" cy="4616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 defTabSz="912114" eaLnBrk="1" fontAlgn="auto" hangingPunct="1">
              <a:spcBef>
                <a:spcPts val="1197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Calibri"/>
              </a:rPr>
              <a:t>ПЕРСПЕКТИВЫ РАЗВИТИЯ КАЗНИИППП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9D99F7-F464-E3A1-8896-5FBB35E27E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169;p16">
            <a:extLst>
              <a:ext uri="{FF2B5EF4-FFF2-40B4-BE49-F238E27FC236}">
                <a16:creationId xmlns:a16="http://schemas.microsoft.com/office/drawing/2014/main" id="{D143B29C-D658-BF94-E944-38A46DD373E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0838302">
            <a:off x="8463945" y="5"/>
            <a:ext cx="2832406" cy="6840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65;p16">
            <a:extLst>
              <a:ext uri="{FF2B5EF4-FFF2-40B4-BE49-F238E27FC236}">
                <a16:creationId xmlns:a16="http://schemas.microsoft.com/office/drawing/2014/main" id="{A52993E9-7AD2-D520-4A4B-917EAA77049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409" y="1"/>
            <a:ext cx="12160956" cy="6840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99" y="548998"/>
            <a:ext cx="6432136" cy="338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3537329-4986-2E7D-A96B-5BCB06167A29}"/>
              </a:ext>
            </a:extLst>
          </p:cNvPr>
          <p:cNvGrpSpPr/>
          <p:nvPr/>
        </p:nvGrpSpPr>
        <p:grpSpPr>
          <a:xfrm>
            <a:off x="7122816" y="2390865"/>
            <a:ext cx="4801863" cy="820388"/>
            <a:chOff x="7746178" y="2250918"/>
            <a:chExt cx="4814121" cy="82248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8167812" y="2263512"/>
              <a:ext cx="4392487" cy="809888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73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21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ru-RU" sz="1596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  <a:sym typeface="Arial"/>
                </a:rPr>
                <a:t>1-этаж: Лаборатория качества и пищевой </a:t>
              </a:r>
            </a:p>
            <a:p>
              <a:pPr marL="0" marR="0" lvl="0" indent="0" algn="l" defTabSz="9121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ru-RU" sz="1596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  <a:sym typeface="Arial"/>
                </a:rPr>
                <a:t>               безопасности продукции АПК </a:t>
              </a:r>
              <a:endParaRPr kumimoji="0" lang="kk-KZ" sz="1596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Стрелка вправо 7"/>
            <p:cNvSpPr/>
            <p:nvPr/>
          </p:nvSpPr>
          <p:spPr>
            <a:xfrm flipH="1">
              <a:off x="7746178" y="2250918"/>
              <a:ext cx="390475" cy="262996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21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kk-KZ" sz="139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9E57986F-9629-8427-4FB0-597B9E6DA509}"/>
              </a:ext>
            </a:extLst>
          </p:cNvPr>
          <p:cNvGrpSpPr/>
          <p:nvPr/>
        </p:nvGrpSpPr>
        <p:grpSpPr>
          <a:xfrm>
            <a:off x="7165972" y="1610701"/>
            <a:ext cx="4746798" cy="574597"/>
            <a:chOff x="7811774" y="1831464"/>
            <a:chExt cx="3822321" cy="432048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8167808" y="1831464"/>
              <a:ext cx="3466287" cy="432048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73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21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ru-RU" sz="1596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  <a:sym typeface="Arial"/>
                </a:rPr>
                <a:t>2-этаж: Рабочие кабинеты ученых  </a:t>
              </a:r>
            </a:p>
            <a:p>
              <a:pPr marL="0" marR="0" lvl="0" indent="0" algn="l" defTabSz="9121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ru-RU" sz="1596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  <a:sym typeface="Arial"/>
                </a:rPr>
                <a:t>              КазНИИППП</a:t>
              </a:r>
              <a:endParaRPr kumimoji="0" lang="kk-KZ" sz="1596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11" name="Стрелка вправо 10"/>
            <p:cNvSpPr/>
            <p:nvPr/>
          </p:nvSpPr>
          <p:spPr>
            <a:xfrm flipH="1">
              <a:off x="7811774" y="1831464"/>
              <a:ext cx="313625" cy="197247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21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kk-KZ" sz="139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0BC6ACE4-0D35-848B-859B-BE8FDF43F218}"/>
              </a:ext>
            </a:extLst>
          </p:cNvPr>
          <p:cNvGrpSpPr/>
          <p:nvPr/>
        </p:nvGrpSpPr>
        <p:grpSpPr>
          <a:xfrm>
            <a:off x="7161138" y="822963"/>
            <a:ext cx="4763541" cy="589430"/>
            <a:chOff x="7798294" y="1237813"/>
            <a:chExt cx="3835799" cy="590935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8167806" y="1252684"/>
              <a:ext cx="3466287" cy="576064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73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21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ru-RU" sz="1596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  <a:sym typeface="Arial"/>
                </a:rPr>
                <a:t>3-этаж: Офисы резидентов Технопарка</a:t>
              </a:r>
              <a:endParaRPr kumimoji="0" lang="kk-KZ" sz="1596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13" name="Стрелка вправо 12"/>
            <p:cNvSpPr/>
            <p:nvPr/>
          </p:nvSpPr>
          <p:spPr>
            <a:xfrm flipH="1">
              <a:off x="7798294" y="1237813"/>
              <a:ext cx="313625" cy="253146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21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kk-KZ" sz="139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ED5C637-6D51-E99D-986E-B6F5C9BD1B44}"/>
              </a:ext>
            </a:extLst>
          </p:cNvPr>
          <p:cNvSpPr txBox="1"/>
          <p:nvPr/>
        </p:nvSpPr>
        <p:spPr>
          <a:xfrm>
            <a:off x="8151417" y="180030"/>
            <a:ext cx="3773262" cy="58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2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596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Административное здание </a:t>
            </a:r>
          </a:p>
          <a:p>
            <a:pPr marL="0" marR="0" lvl="0" indent="0" algn="ctr" defTabSz="912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596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КазНИИППП: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1E2401A-D5F8-1DA4-6804-D30021E2E346}"/>
              </a:ext>
            </a:extLst>
          </p:cNvPr>
          <p:cNvSpPr txBox="1"/>
          <p:nvPr/>
        </p:nvSpPr>
        <p:spPr>
          <a:xfrm>
            <a:off x="156404" y="4178874"/>
            <a:ext cx="10118312" cy="2333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2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596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Общая площадь производственного участка КазНИИППП составляет 5,26 га и расположена по адресу: город Астана, пр. </a:t>
            </a:r>
            <a:r>
              <a:rPr kumimoji="0" lang="ru-RU" sz="1596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Акжол</a:t>
            </a:r>
            <a:r>
              <a:rPr kumimoji="0" lang="ru-RU" sz="1596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47. - </a:t>
            </a:r>
            <a:r>
              <a:rPr kumimoji="0" lang="ru-RU" sz="1596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на территории (2,0 га) планируется размещение модульных линий и демонстрационных площадок.</a:t>
            </a:r>
          </a:p>
          <a:p>
            <a:pPr marL="0" marR="0" lvl="0" indent="449089" algn="just" defTabSz="912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39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449089" algn="just" defTabSz="912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39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В настоящее время, </a:t>
            </a:r>
            <a:r>
              <a:rPr kumimoji="0" lang="ru-RU" sz="1397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КазНИИ</a:t>
            </a:r>
            <a:r>
              <a:rPr kumimoji="0" lang="ru-RU" sz="139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ППП обладает:</a:t>
            </a:r>
            <a:endParaRPr kumimoji="0" lang="ru-RU" sz="139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342043" marR="0" lvl="0" indent="-342043" algn="just" defTabSz="912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"/>
              <a:tabLst/>
              <a:defRPr/>
            </a:pPr>
            <a:r>
              <a:rPr kumimoji="0" lang="ru-RU" sz="139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развитой материально-технической базой. Имеется возможность разместить производства и склады готовой продукции. Офисные помещения можно задействовать в образовательном процессе - распространения знаний;</a:t>
            </a:r>
          </a:p>
          <a:p>
            <a:pPr marL="342043" marR="0" lvl="0" indent="-342043" algn="just" defTabSz="912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"/>
              <a:tabLst/>
              <a:defRPr/>
            </a:pPr>
            <a:r>
              <a:rPr kumimoji="0" lang="ru-RU" sz="139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выгодное расположение в черте города с развитой транспортной логистикой;</a:t>
            </a:r>
          </a:p>
          <a:p>
            <a:pPr marL="342043" marR="0" lvl="0" indent="-342043" algn="just" defTabSz="912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"/>
              <a:tabLst/>
              <a:defRPr/>
            </a:pPr>
            <a:r>
              <a:rPr kumimoji="0" lang="ru-RU" sz="139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возможность организации внедренческой инфраструктуры - НПЦ, где имеется возможность распределить производственные площадки резидентов технопарка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E600D3-C986-330A-4964-A8D186B671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01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A2BFCDA-A61C-E58F-AD38-3878D6176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319" y="7410"/>
            <a:ext cx="10225136" cy="681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340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1007623-0920-489C-911F-5082B6A50721}"/>
              </a:ext>
            </a:extLst>
          </p:cNvPr>
          <p:cNvSpPr txBox="1">
            <a:spLocks/>
          </p:cNvSpPr>
          <p:nvPr/>
        </p:nvSpPr>
        <p:spPr>
          <a:xfrm>
            <a:off x="1524529" y="0"/>
            <a:ext cx="8856280" cy="8930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95" b="1" i="0" u="none" strike="noStrike" kern="1200" cap="none" spc="0" normalizeH="0" baseline="0" noProof="0" dirty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DE3DE8-AC4C-4E23-BD78-4131074A3B78}"/>
              </a:ext>
            </a:extLst>
          </p:cNvPr>
          <p:cNvSpPr txBox="1"/>
          <p:nvPr/>
        </p:nvSpPr>
        <p:spPr>
          <a:xfrm>
            <a:off x="1668193" y="369850"/>
            <a:ext cx="8568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Проблемные вопросы и пути их решения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5DC04B9-3057-4AB1-B0CF-C6B58ED84A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465615"/>
              </p:ext>
            </p:extLst>
          </p:nvPr>
        </p:nvGraphicFramePr>
        <p:xfrm>
          <a:off x="504267" y="956213"/>
          <a:ext cx="11161240" cy="5480202"/>
        </p:xfrm>
        <a:graphic>
          <a:graphicData uri="http://schemas.openxmlformats.org/drawingml/2006/table">
            <a:tbl>
              <a:tblPr/>
              <a:tblGrid>
                <a:gridCol w="5580620">
                  <a:extLst>
                    <a:ext uri="{9D8B030D-6E8A-4147-A177-3AD203B41FA5}">
                      <a16:colId xmlns:a16="http://schemas.microsoft.com/office/drawing/2014/main" val="1809046044"/>
                    </a:ext>
                  </a:extLst>
                </a:gridCol>
                <a:gridCol w="5580620">
                  <a:extLst>
                    <a:ext uri="{9D8B030D-6E8A-4147-A177-3AD203B41FA5}">
                      <a16:colId xmlns:a16="http://schemas.microsoft.com/office/drawing/2014/main" val="9395287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Проблема</a:t>
                      </a:r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 Пути решения</a:t>
                      </a:r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3106897"/>
                  </a:ext>
                </a:extLst>
              </a:tr>
              <a:tr h="922358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Недостаточный объем базового финансирования</a:t>
                      </a:r>
                      <a:endParaRPr lang="ru-RU" sz="1400" dirty="0"/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С 2027 года увеличение объема государственного базового финансирования для КазНИИППП</a:t>
                      </a:r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1681104"/>
                  </a:ext>
                </a:extLst>
              </a:tr>
              <a:tr h="922358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Ограниченное количество мест для привлечения ведущих ученых</a:t>
                      </a:r>
                      <a:endParaRPr lang="ru-RU" sz="1400" dirty="0"/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Увеличение мест за счет базового финансирования, количество штатных позиций для привлечения ведущих ученых</a:t>
                      </a:r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166735"/>
                  </a:ext>
                </a:extLst>
              </a:tr>
              <a:tr h="922358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Отсутствие аккредитации испытательной лаборатории</a:t>
                      </a:r>
                      <a:endParaRPr lang="ru-RU" sz="1400" dirty="0"/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Привлечение инвестиций для проведения работ по процедуре аккредитации в соответствии с требованиями национальных и международных стандартов; оснащение лаборатории необходимым оборудованием; привлечение, обучение и повышение квалификации персонала и внедрение системы менеджмента качества.</a:t>
                      </a:r>
                    </a:p>
                    <a:p>
                      <a:pPr algn="just"/>
                      <a:endParaRPr lang="ru-RU" sz="1400" b="1" dirty="0"/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399655"/>
                  </a:ext>
                </a:extLst>
              </a:tr>
              <a:tr h="922358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Изношенность инфраструктуры и материально-технической базы</a:t>
                      </a:r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Привлечение целевого государственного финансирования на модернизацию научной инфраструктуры и оплаты коммунальных услуг. Включить средства на капитальный / текущий ремонт здания в механизмы базового финансирования</a:t>
                      </a:r>
                    </a:p>
                    <a:p>
                      <a:pPr algn="just"/>
                      <a:endParaRPr lang="ru-RU" sz="1400" b="1" dirty="0"/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511889"/>
                  </a:ext>
                </a:extLst>
              </a:tr>
              <a:tr h="776744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Решение жилищного вопроса для научных кадров</a:t>
                      </a:r>
                      <a:endParaRPr lang="ru-RU" sz="1400" dirty="0"/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/>
                        <a:t>Помощь в предоставлении служебного жилья или общежития; содействие в участии в государственных жилищных программах для ученых.</a:t>
                      </a:r>
                    </a:p>
                  </a:txBody>
                  <a:tcPr marL="48673" marR="48673" marT="24337" marB="24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500581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05F530-1A58-8641-A519-81104D718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8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CA3921F-0B27-4110-8171-4022CEA1A4B5}"/>
              </a:ext>
            </a:extLst>
          </p:cNvPr>
          <p:cNvSpPr txBox="1">
            <a:spLocks/>
          </p:cNvSpPr>
          <p:nvPr/>
        </p:nvSpPr>
        <p:spPr>
          <a:xfrm>
            <a:off x="1641704" y="30087"/>
            <a:ext cx="8856280" cy="8930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95" b="1" i="0" u="none" strike="noStrike" kern="1200" cap="none" spc="0" normalizeH="0" baseline="0" noProof="0" dirty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30D29C36-2ACA-40C6-97ED-0EBDC29DF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516027"/>
              </p:ext>
            </p:extLst>
          </p:nvPr>
        </p:nvGraphicFramePr>
        <p:xfrm>
          <a:off x="108223" y="157316"/>
          <a:ext cx="11953328" cy="6518779"/>
        </p:xfrm>
        <a:graphic>
          <a:graphicData uri="http://schemas.openxmlformats.org/drawingml/2006/table">
            <a:tbl>
              <a:tblPr/>
              <a:tblGrid>
                <a:gridCol w="566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6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986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x-none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Стратегия развития НИИ до 2030 г.</a:t>
                      </a: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3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x-none" altLang="x-non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Расширение штата ученых и привлечение ведущих ученых, </a:t>
                      </a:r>
                      <a:r>
                        <a:rPr kumimoji="0" lang="ru-RU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PhD</a:t>
                      </a: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-докторантов и магистрантов в состав проектных групп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x-none" altLang="x-non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  <a:defRPr/>
                      </a:pP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лаборатории по оценке качества и пищевой безопасности сельскохозяйственной и продовольственной продукции («Лаборатория анализа качества и безопасности» на сумму 1,5 млрд </a:t>
                      </a:r>
                      <a:r>
                        <a:rPr kumimoji="0" lang="ru-RU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 согласно ГИП). Текущий статус – на экспертизе в МНЭ РК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2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x-none" altLang="x-non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  <a:defRPr/>
                      </a:pP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Аккредитация новой лаборатории на соответствии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требованиями ГОСТ ISO/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IEC </a:t>
                      </a: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17025 - 2019</a:t>
                      </a: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2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x-none" altLang="x-non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</a:pP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модернизация материально-технической базы (поверка и сертификация имеющегося оборудования). Реконструкция помещения под </a:t>
                      </a:r>
                      <a:r>
                        <a:rPr kumimoji="0" lang="ru-RU" altLang="x-non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прекурсорную</a:t>
                      </a:r>
                      <a:endParaRPr kumimoji="0" lang="ru-RU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</a:pPr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Расширение спектра исследований КазНИИППП по научным направлениям: переработка кожи и меха, переработка хлопка, комплексная переработка отходов сельскохозяйственного сырья, разработка технологий алкогольной и безалкогольной продукции, а также исследования в области косметологии, парфюмерии и т.д.</a:t>
                      </a:r>
                      <a:endParaRPr kumimoji="0" lang="ru-RU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47765"/>
                  </a:ext>
                </a:extLst>
              </a:tr>
              <a:tr h="3143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</a:pPr>
                      <a:r>
                        <a:rPr kumimoji="0" lang="ru-RU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аналитического лабораторного оборудования пригодного для оказания коммерческих услуг</a:t>
                      </a: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7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</a:pP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Внедрение цифровых платформ: искусственный интеллект, 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smart</a:t>
                      </a: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agriculture</a:t>
                      </a: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для анализа пищевой безопасности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55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</a:pPr>
                      <a:r>
                        <a:rPr kumimoji="0" lang="ru-RU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Переговоры с бизнес-партнёрами по текущим проектам коммерциализации, вопросам сотрудничества с институтом и условиям выплаты роялти</a:t>
                      </a:r>
                      <a:endParaRPr kumimoji="0" lang="x-none" altLang="x-non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</a:pPr>
                      <a:r>
                        <a:rPr kumimoji="0" lang="ru-RU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Лицензирование технологий и производство пилотных партий</a:t>
                      </a:r>
                      <a:endParaRPr kumimoji="0" lang="x-none" altLang="x-non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</a:pPr>
                      <a:r>
                        <a:rPr kumimoji="0" lang="ru-RU" altLang="x-non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Оказание услуг сертификационной лаборатории </a:t>
                      </a:r>
                      <a:endParaRPr kumimoji="0" lang="x-none" altLang="x-non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24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KZ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11" marR="68411" marT="45397" marB="4539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3810000" algn="l"/>
                          <a:tab pos="5940425" algn="r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810000" algn="l"/>
                          <a:tab pos="5940425" algn="r"/>
                        </a:tabLst>
                      </a:pPr>
                      <a:r>
                        <a:rPr kumimoji="0" lang="x-none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</a:t>
                      </a:r>
                      <a:r>
                        <a:rPr kumimoji="0" lang="ru-RU" altLang="x-non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Технопарка</a:t>
                      </a:r>
                      <a:endParaRPr kumimoji="0" lang="x-none" altLang="x-non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5" marR="6840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727B03-CD5C-64B3-0A9B-9CB24B352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" y="0"/>
            <a:ext cx="12154495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738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3D0CE-A9E1-440A-DE78-8C256A3E9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834356-F9BF-55A6-FA09-587FF6285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483" y="0"/>
            <a:ext cx="10260807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285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8480</TotalTime>
  <Words>3194</Words>
  <Application>Microsoft Office PowerPoint</Application>
  <PresentationFormat>Произвольный</PresentationFormat>
  <Paragraphs>592</Paragraphs>
  <Slides>32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32</vt:i4>
      </vt:variant>
    </vt:vector>
  </HeadingPairs>
  <TitlesOfParts>
    <vt:vector size="50" baseType="lpstr">
      <vt:lpstr>Arial</vt:lpstr>
      <vt:lpstr>Calibri</vt:lpstr>
      <vt:lpstr>Calibri Light</vt:lpstr>
      <vt:lpstr>Raleway</vt:lpstr>
      <vt:lpstr>Raleway ExtraBold</vt:lpstr>
      <vt:lpstr>Raleway Medium</vt:lpstr>
      <vt:lpstr>Raleway SemiBold</vt:lpstr>
      <vt:lpstr>Times New Roman</vt:lpstr>
      <vt:lpstr>Wingdings</vt:lpstr>
      <vt:lpstr>Тема Office</vt:lpstr>
      <vt:lpstr>1_Тема Office</vt:lpstr>
      <vt:lpstr>2_Тема Office</vt:lpstr>
      <vt:lpstr>3_Тема Office</vt:lpstr>
      <vt:lpstr>Office Theme</vt:lpstr>
      <vt:lpstr>4_Тема Office</vt:lpstr>
      <vt:lpstr>5_Тема Office</vt:lpstr>
      <vt:lpstr>6_Тема Office</vt:lpstr>
      <vt:lpstr>7_Тема Office</vt:lpstr>
      <vt:lpstr>КАЗАХСКИЙ НАУЧНО-ИССЛЕДОВАТЕЛЬСКИЙ ИНСТИТУТ  ПЕРЕРАБАТЫВАЮЩЕЙ И ПИЩЕВОЙ ПРОМЫШЛЕННОСТИ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экономические показатели </vt:lpstr>
      <vt:lpstr>Бюджетные доходы за 2024-2026 (1 полугодие) гг.</vt:lpstr>
      <vt:lpstr>Приобретение основных средств за 2024-2026 гг., тыс. тенге (без НДС)</vt:lpstr>
      <vt:lpstr>Презентация PowerPoint</vt:lpstr>
      <vt:lpstr>Презентация PowerPoint</vt:lpstr>
      <vt:lpstr>Презентация PowerPoint</vt:lpstr>
      <vt:lpstr>Кадровый состав</vt:lpstr>
      <vt:lpstr>Презентация PowerPoint</vt:lpstr>
      <vt:lpstr>Презентация PowerPoint</vt:lpstr>
      <vt:lpstr>Поданные конкурсные заявки ПЦФ, ГФ на 2026-2028гг.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СОТРУДНИЧЕСТВО С ПРЕДПРИЯТИЯМИ ПИЩЕВОЙ И ПЕРЕРАБАТЫВАЮЩЕЙ ПРОМЫШЛЕННОСТИ РК</vt:lpstr>
      <vt:lpstr>Инвестиционные партнеры КазНИИППП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КазНИИППП КазНИИППП</cp:lastModifiedBy>
  <cp:revision>737</cp:revision>
  <cp:lastPrinted>2026-08-13T06:37:05Z</cp:lastPrinted>
  <dcterms:created xsi:type="dcterms:W3CDTF">2019-01-20T06:54:14Z</dcterms:created>
  <dcterms:modified xsi:type="dcterms:W3CDTF">2026-08-14T06:33:21Z</dcterms:modified>
</cp:coreProperties>
</file>