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39" r:id="rId2"/>
    <p:sldMasterId id="2147484051" r:id="rId3"/>
    <p:sldMasterId id="2147484062" r:id="rId4"/>
    <p:sldMasterId id="2147484085" r:id="rId5"/>
  </p:sldMasterIdLst>
  <p:notesMasterIdLst>
    <p:notesMasterId r:id="rId34"/>
  </p:notesMasterIdLst>
  <p:sldIdLst>
    <p:sldId id="317" r:id="rId6"/>
    <p:sldId id="288" r:id="rId7"/>
    <p:sldId id="306" r:id="rId8"/>
    <p:sldId id="319" r:id="rId9"/>
    <p:sldId id="320" r:id="rId10"/>
    <p:sldId id="321" r:id="rId11"/>
    <p:sldId id="322" r:id="rId12"/>
    <p:sldId id="323" r:id="rId13"/>
    <p:sldId id="290" r:id="rId14"/>
    <p:sldId id="329" r:id="rId15"/>
    <p:sldId id="308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24" r:id="rId24"/>
    <p:sldId id="333" r:id="rId25"/>
    <p:sldId id="295" r:id="rId26"/>
    <p:sldId id="331" r:id="rId27"/>
    <p:sldId id="332" r:id="rId28"/>
    <p:sldId id="258" r:id="rId29"/>
    <p:sldId id="264" r:id="rId30"/>
    <p:sldId id="275" r:id="rId31"/>
    <p:sldId id="260" r:id="rId32"/>
    <p:sldId id="325" r:id="rId33"/>
  </p:sldIdLst>
  <p:sldSz cx="12169775" cy="6840538"/>
  <p:notesSz cx="6735763" cy="9799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74675" indent="-1174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50938" indent="-2365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727200" indent="-355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303463" indent="-4746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DCFF"/>
    <a:srgbClr val="F9F1E7"/>
    <a:srgbClr val="FFFEFD"/>
    <a:srgbClr val="FEFAF3"/>
    <a:srgbClr val="FEFAF6"/>
    <a:srgbClr val="FFFCF5"/>
    <a:srgbClr val="F9F9F5"/>
    <a:srgbClr val="FFFFFF"/>
    <a:srgbClr val="FAFAF5"/>
    <a:srgbClr val="B3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00" autoAdjust="0"/>
    <p:restoredTop sz="86355" autoAdjust="0"/>
  </p:normalViewPr>
  <p:slideViewPr>
    <p:cSldViewPr>
      <p:cViewPr varScale="1">
        <p:scale>
          <a:sx n="115" d="100"/>
          <a:sy n="115" d="100"/>
        </p:scale>
        <p:origin x="768" y="96"/>
      </p:cViewPr>
      <p:guideLst>
        <p:guide orient="horz" pos="2155"/>
        <p:guide pos="38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4" Type="http://schemas.openxmlformats.org/officeDocument/2006/relationships/image" Target="../media/image6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4" Type="http://schemas.openxmlformats.org/officeDocument/2006/relationships/image" Target="../media/image6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E75C79-30A5-42BE-9C39-C1F7FCA388F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5FD4D3E-D30A-4FD4-A4EF-E82DBD17AF8A}">
      <dgm:prSet phldrT="[Текст]" custT="1"/>
      <dgm:spPr/>
      <dgm:t>
        <a:bodyPr/>
        <a:lstStyle/>
        <a:p>
          <a:pPr algn="just"/>
          <a:r>
            <a:rPr lang="ru-RU" sz="1400" b="1" dirty="0"/>
            <a:t>ПЦФ МСХ РК BR22886613 «Разработка инновационных технологий по переработке и хранению сельскохозяйственной растениеводческой продукции и сырья» </a:t>
          </a:r>
        </a:p>
        <a:p>
          <a:pPr algn="l"/>
          <a:r>
            <a:rPr lang="ru-RU" sz="1400" b="0" dirty="0"/>
            <a:t>Руководитель: </a:t>
          </a:r>
          <a:r>
            <a:rPr lang="ru-RU" sz="1400" b="0" dirty="0" err="1"/>
            <a:t>Изтаев</a:t>
          </a:r>
          <a:r>
            <a:rPr lang="ru-RU" sz="1400" b="0" dirty="0"/>
            <a:t> А.И., доктор технических наук, Академик НАН РК</a:t>
          </a:r>
        </a:p>
        <a:p>
          <a:pPr algn="l"/>
          <a:r>
            <a:rPr lang="ru-RU" sz="1400" b="0" dirty="0"/>
            <a:t>Количество проектов – 10</a:t>
          </a:r>
        </a:p>
        <a:p>
          <a:pPr algn="l"/>
          <a:r>
            <a:rPr lang="ru-RU" sz="1400" b="0" dirty="0"/>
            <a:t>Соисполнители: АТУ</a:t>
          </a:r>
        </a:p>
        <a:p>
          <a:pPr algn="l"/>
          <a:r>
            <a:rPr lang="ru-RU" sz="1400" b="0" dirty="0"/>
            <a:t>Объем финансирования: </a:t>
          </a:r>
          <a:r>
            <a:rPr lang="ru-RU" sz="1400" dirty="0"/>
            <a:t>746 414, 997 тыс. </a:t>
          </a:r>
          <a:r>
            <a:rPr lang="ru-RU" sz="1400" dirty="0" err="1"/>
            <a:t>тг</a:t>
          </a:r>
          <a:r>
            <a:rPr lang="ru-RU" sz="1400" dirty="0"/>
            <a:t>.</a:t>
          </a:r>
          <a:endParaRPr lang="ru-RU" sz="1400" b="0" dirty="0"/>
        </a:p>
      </dgm:t>
    </dgm:pt>
    <dgm:pt modelId="{2E370BF0-DB0F-4B90-A886-31353C2FAE0E}" type="parTrans" cxnId="{93741298-30AB-456E-9CA6-545A3F588BB0}">
      <dgm:prSet/>
      <dgm:spPr/>
      <dgm:t>
        <a:bodyPr/>
        <a:lstStyle/>
        <a:p>
          <a:endParaRPr lang="ru-RU"/>
        </a:p>
      </dgm:t>
    </dgm:pt>
    <dgm:pt modelId="{928E9FA7-7F8D-48B3-B59B-DF0351E398E5}" type="sibTrans" cxnId="{93741298-30AB-456E-9CA6-545A3F588BB0}">
      <dgm:prSet/>
      <dgm:spPr/>
      <dgm:t>
        <a:bodyPr/>
        <a:lstStyle/>
        <a:p>
          <a:endParaRPr lang="ru-RU"/>
        </a:p>
      </dgm:t>
    </dgm:pt>
    <dgm:pt modelId="{910DE8BA-B441-4AE9-91F3-9CE10FEDC7EC}">
      <dgm:prSet phldrT="[Текст]" custT="1"/>
      <dgm:spPr/>
      <dgm:t>
        <a:bodyPr/>
        <a:lstStyle/>
        <a:p>
          <a:pPr algn="just"/>
          <a:r>
            <a:rPr lang="ru-RU" sz="1300" b="1" dirty="0"/>
            <a:t>ПЦФ МСХ РК BR24892775 «Разработка технологии комплексной и глубокой переработки сельскохозяйственного сырья для производства продуктов питания, обеспечивающие высокое качества и безопасности выпускаемой продукции» </a:t>
          </a:r>
        </a:p>
        <a:p>
          <a:pPr algn="l"/>
          <a:r>
            <a:rPr lang="ru-RU" sz="1300" b="0" dirty="0"/>
            <a:t>Руководитель: </a:t>
          </a:r>
          <a:r>
            <a:rPr lang="kk-KZ" sz="1300" b="0" dirty="0"/>
            <a:t>Кененбай Г.С., кандидат технических наук,  </a:t>
          </a:r>
          <a:r>
            <a:rPr lang="ru-RU" sz="1300" b="0" dirty="0"/>
            <a:t>ассоциированный профессор</a:t>
          </a:r>
        </a:p>
        <a:p>
          <a:pPr algn="l"/>
          <a:r>
            <a:rPr lang="ru-RU" sz="1300" b="0" dirty="0"/>
            <a:t>Количество проектов – 16</a:t>
          </a:r>
        </a:p>
        <a:p>
          <a:pPr algn="l"/>
          <a:r>
            <a:rPr lang="ru-RU" sz="1300" b="0" dirty="0"/>
            <a:t>Соисполнители: </a:t>
          </a:r>
          <a:r>
            <a:rPr lang="ru-RU" sz="1300" b="0" dirty="0" err="1"/>
            <a:t>КазАТИУ</a:t>
          </a:r>
          <a:r>
            <a:rPr lang="ru-RU" sz="1300" b="0" dirty="0"/>
            <a:t> </a:t>
          </a:r>
          <a:r>
            <a:rPr lang="ru-RU" sz="1300" b="0" i="0" dirty="0"/>
            <a:t>имени С. Сейфуллина, </a:t>
          </a:r>
          <a:r>
            <a:rPr lang="ru-RU" sz="1300" b="0" i="0" dirty="0" err="1"/>
            <a:t>КазНАИУ</a:t>
          </a:r>
          <a:endParaRPr lang="kk-KZ" sz="1300" b="0" dirty="0"/>
        </a:p>
        <a:p>
          <a:pPr algn="l"/>
          <a:r>
            <a:rPr lang="kk-KZ" sz="1300" b="0" dirty="0"/>
            <a:t>Объем финансирования: </a:t>
          </a:r>
          <a:r>
            <a:rPr lang="ru-RU" sz="1300" dirty="0"/>
            <a:t>1 220 100, 0 тыс. </a:t>
          </a:r>
          <a:r>
            <a:rPr lang="ru-RU" sz="1300" dirty="0" err="1"/>
            <a:t>тг</a:t>
          </a:r>
          <a:r>
            <a:rPr lang="ru-RU" sz="1300" dirty="0"/>
            <a:t>.</a:t>
          </a:r>
          <a:endParaRPr lang="ru-RU" sz="1300" b="0" dirty="0"/>
        </a:p>
      </dgm:t>
    </dgm:pt>
    <dgm:pt modelId="{A49EB65E-8323-43AC-96B1-FEC1238F8D07}" type="parTrans" cxnId="{370199D8-C417-41EE-873A-1C64E0DC8953}">
      <dgm:prSet/>
      <dgm:spPr/>
      <dgm:t>
        <a:bodyPr/>
        <a:lstStyle/>
        <a:p>
          <a:endParaRPr lang="ru-RU"/>
        </a:p>
      </dgm:t>
    </dgm:pt>
    <dgm:pt modelId="{1164236F-444F-4D57-8EA1-207C72C6B456}" type="sibTrans" cxnId="{370199D8-C417-41EE-873A-1C64E0DC8953}">
      <dgm:prSet/>
      <dgm:spPr/>
      <dgm:t>
        <a:bodyPr/>
        <a:lstStyle/>
        <a:p>
          <a:endParaRPr lang="ru-RU"/>
        </a:p>
      </dgm:t>
    </dgm:pt>
    <dgm:pt modelId="{1E611C83-31EA-4DCC-93C6-E8AC0EB6E3AD}">
      <dgm:prSet phldrT="[Текст]" custT="1"/>
      <dgm:spPr/>
      <dgm:t>
        <a:bodyPr/>
        <a:lstStyle/>
        <a:p>
          <a:pPr algn="just"/>
          <a:r>
            <a:rPr lang="ru-RU" sz="1300" b="1" dirty="0"/>
            <a:t>ПЦФ МНВО РК BR24992938 «Научное обоснование, разработка и внедрение прогрессивных технологических процессов, методов и решений комплексной переработки тушек птицы» </a:t>
          </a:r>
        </a:p>
        <a:p>
          <a:pPr algn="l"/>
          <a:r>
            <a:rPr lang="ru-RU" sz="1300" b="0" dirty="0"/>
            <a:t>Руководитель: </a:t>
          </a:r>
          <a:r>
            <a:rPr lang="ru-RU" sz="1300" b="0" dirty="0" err="1"/>
            <a:t>Суйчинов</a:t>
          </a:r>
          <a:r>
            <a:rPr lang="ru-RU" sz="1300" b="0" dirty="0"/>
            <a:t> А. К., </a:t>
          </a:r>
          <a:r>
            <a:rPr lang="ru-RU" sz="1300" b="0" dirty="0" err="1"/>
            <a:t>PhD</a:t>
          </a:r>
          <a:r>
            <a:rPr lang="ru-RU" sz="1300" b="0" dirty="0"/>
            <a:t>, ассоциированный профессор</a:t>
          </a:r>
        </a:p>
        <a:p>
          <a:pPr algn="l"/>
          <a:r>
            <a:rPr lang="ru-RU" sz="1300" b="0" dirty="0"/>
            <a:t>Количество проектов – 6</a:t>
          </a:r>
        </a:p>
        <a:p>
          <a:pPr algn="l"/>
          <a:r>
            <a:rPr lang="ru-RU" sz="1300" b="0" dirty="0"/>
            <a:t>Соисполнители: университет </a:t>
          </a:r>
          <a:r>
            <a:rPr lang="ru-RU" sz="1300" b="0" dirty="0" err="1"/>
            <a:t>Шакарима</a:t>
          </a:r>
          <a:endParaRPr lang="ru-KZ" sz="1300" b="0" dirty="0"/>
        </a:p>
        <a:p>
          <a:pPr algn="l"/>
          <a:r>
            <a:rPr lang="ru-RU" sz="1300" b="0" dirty="0"/>
            <a:t>Объем финансирования: </a:t>
          </a:r>
          <a:r>
            <a:rPr lang="ru-RU" sz="1300" dirty="0"/>
            <a:t>448 000, 0  </a:t>
          </a:r>
          <a:r>
            <a:rPr lang="ru-RU" sz="1300" dirty="0" err="1"/>
            <a:t>тыс</a:t>
          </a:r>
          <a:r>
            <a:rPr lang="ru-RU" sz="1300" dirty="0"/>
            <a:t> </a:t>
          </a:r>
          <a:r>
            <a:rPr lang="ru-RU" sz="1300" dirty="0" err="1"/>
            <a:t>тг</a:t>
          </a:r>
          <a:r>
            <a:rPr lang="ru-RU" sz="1300" dirty="0"/>
            <a:t>.</a:t>
          </a:r>
          <a:endParaRPr lang="ru-RU" sz="1300" b="0" dirty="0"/>
        </a:p>
      </dgm:t>
    </dgm:pt>
    <dgm:pt modelId="{5EECA310-8BBD-49B0-8A6C-5336D175286D}" type="parTrans" cxnId="{2B67EA92-E7F1-4AFC-98D7-FDFE60C7194A}">
      <dgm:prSet/>
      <dgm:spPr/>
      <dgm:t>
        <a:bodyPr/>
        <a:lstStyle/>
        <a:p>
          <a:endParaRPr lang="ru-RU"/>
        </a:p>
      </dgm:t>
    </dgm:pt>
    <dgm:pt modelId="{5FAB14A3-EC5C-4F07-9996-34A993772F81}" type="sibTrans" cxnId="{2B67EA92-E7F1-4AFC-98D7-FDFE60C7194A}">
      <dgm:prSet/>
      <dgm:spPr/>
      <dgm:t>
        <a:bodyPr/>
        <a:lstStyle/>
        <a:p>
          <a:endParaRPr lang="ru-RU"/>
        </a:p>
      </dgm:t>
    </dgm:pt>
    <dgm:pt modelId="{D428DBAA-4EE5-49C0-9824-DDF2B2B32892}" type="pres">
      <dgm:prSet presAssocID="{BBE75C79-30A5-42BE-9C39-C1F7FCA388F5}" presName="Name0" presStyleCnt="0">
        <dgm:presLayoutVars>
          <dgm:chMax val="7"/>
          <dgm:chPref val="7"/>
          <dgm:dir/>
        </dgm:presLayoutVars>
      </dgm:prSet>
      <dgm:spPr/>
    </dgm:pt>
    <dgm:pt modelId="{1F38763C-A0EB-4DC0-840B-2C770FB3055C}" type="pres">
      <dgm:prSet presAssocID="{BBE75C79-30A5-42BE-9C39-C1F7FCA388F5}" presName="Name1" presStyleCnt="0"/>
      <dgm:spPr/>
    </dgm:pt>
    <dgm:pt modelId="{C9E6450F-5165-484B-B7D2-70ABFEF0C92B}" type="pres">
      <dgm:prSet presAssocID="{BBE75C79-30A5-42BE-9C39-C1F7FCA388F5}" presName="cycle" presStyleCnt="0"/>
      <dgm:spPr/>
    </dgm:pt>
    <dgm:pt modelId="{5CA7F796-1DBA-4412-81D9-66BFFD92276D}" type="pres">
      <dgm:prSet presAssocID="{BBE75C79-30A5-42BE-9C39-C1F7FCA388F5}" presName="srcNode" presStyleLbl="node1" presStyleIdx="0" presStyleCnt="3"/>
      <dgm:spPr/>
    </dgm:pt>
    <dgm:pt modelId="{969CA150-591E-4A61-9E2D-FD8B4F5779C0}" type="pres">
      <dgm:prSet presAssocID="{BBE75C79-30A5-42BE-9C39-C1F7FCA388F5}" presName="conn" presStyleLbl="parChTrans1D2" presStyleIdx="0" presStyleCnt="1"/>
      <dgm:spPr/>
    </dgm:pt>
    <dgm:pt modelId="{132CD401-FCCE-460C-BD1A-84F9BD2AA178}" type="pres">
      <dgm:prSet presAssocID="{BBE75C79-30A5-42BE-9C39-C1F7FCA388F5}" presName="extraNode" presStyleLbl="node1" presStyleIdx="0" presStyleCnt="3"/>
      <dgm:spPr/>
    </dgm:pt>
    <dgm:pt modelId="{CC2EDA4E-000B-4E67-891C-CE53B6EA7F97}" type="pres">
      <dgm:prSet presAssocID="{BBE75C79-30A5-42BE-9C39-C1F7FCA388F5}" presName="dstNode" presStyleLbl="node1" presStyleIdx="0" presStyleCnt="3"/>
      <dgm:spPr/>
    </dgm:pt>
    <dgm:pt modelId="{A7FE0798-6FA0-4ABA-ACF1-0B213DF4182F}" type="pres">
      <dgm:prSet presAssocID="{F5FD4D3E-D30A-4FD4-A4EF-E82DBD17AF8A}" presName="text_1" presStyleLbl="node1" presStyleIdx="0" presStyleCnt="3" custScaleY="149398">
        <dgm:presLayoutVars>
          <dgm:bulletEnabled val="1"/>
        </dgm:presLayoutVars>
      </dgm:prSet>
      <dgm:spPr/>
    </dgm:pt>
    <dgm:pt modelId="{6285E5A2-E4AB-47E2-B9C5-7D097E833151}" type="pres">
      <dgm:prSet presAssocID="{F5FD4D3E-D30A-4FD4-A4EF-E82DBD17AF8A}" presName="accent_1" presStyleCnt="0"/>
      <dgm:spPr/>
    </dgm:pt>
    <dgm:pt modelId="{D6A82799-1FE5-4976-9834-B317CA2C8897}" type="pres">
      <dgm:prSet presAssocID="{F5FD4D3E-D30A-4FD4-A4EF-E82DBD17AF8A}" presName="accentRepeatNode" presStyleLbl="solidFgAcc1" presStyleIdx="0" presStyleCnt="3"/>
      <dgm:spPr/>
    </dgm:pt>
    <dgm:pt modelId="{AB88D546-BBDD-4B98-870B-2F73555F600E}" type="pres">
      <dgm:prSet presAssocID="{910DE8BA-B441-4AE9-91F3-9CE10FEDC7EC}" presName="text_2" presStyleLbl="node1" presStyleIdx="1" presStyleCnt="3" custScaleY="138555">
        <dgm:presLayoutVars>
          <dgm:bulletEnabled val="1"/>
        </dgm:presLayoutVars>
      </dgm:prSet>
      <dgm:spPr/>
    </dgm:pt>
    <dgm:pt modelId="{36176764-55D1-4225-B842-FC0428CEFA20}" type="pres">
      <dgm:prSet presAssocID="{910DE8BA-B441-4AE9-91F3-9CE10FEDC7EC}" presName="accent_2" presStyleCnt="0"/>
      <dgm:spPr/>
    </dgm:pt>
    <dgm:pt modelId="{1E0B511E-2E9A-4AAA-9898-4B30F6DBF369}" type="pres">
      <dgm:prSet presAssocID="{910DE8BA-B441-4AE9-91F3-9CE10FEDC7EC}" presName="accentRepeatNode" presStyleLbl="solidFgAcc1" presStyleIdx="1" presStyleCnt="3"/>
      <dgm:spPr/>
    </dgm:pt>
    <dgm:pt modelId="{C89B5FE6-54B7-47E5-9B87-57A4CE31D404}" type="pres">
      <dgm:prSet presAssocID="{1E611C83-31EA-4DCC-93C6-E8AC0EB6E3AD}" presName="text_3" presStyleLbl="node1" presStyleIdx="2" presStyleCnt="3" custScaleY="139759">
        <dgm:presLayoutVars>
          <dgm:bulletEnabled val="1"/>
        </dgm:presLayoutVars>
      </dgm:prSet>
      <dgm:spPr/>
    </dgm:pt>
    <dgm:pt modelId="{CCEC7F0E-C7E3-462F-AC46-5425FD1E677F}" type="pres">
      <dgm:prSet presAssocID="{1E611C83-31EA-4DCC-93C6-E8AC0EB6E3AD}" presName="accent_3" presStyleCnt="0"/>
      <dgm:spPr/>
    </dgm:pt>
    <dgm:pt modelId="{6B8E6E94-5DA6-44CB-A080-93BEAF617B89}" type="pres">
      <dgm:prSet presAssocID="{1E611C83-31EA-4DCC-93C6-E8AC0EB6E3AD}" presName="accentRepeatNode" presStyleLbl="solidFgAcc1" presStyleIdx="2" presStyleCnt="3"/>
      <dgm:spPr/>
    </dgm:pt>
  </dgm:ptLst>
  <dgm:cxnLst>
    <dgm:cxn modelId="{6F24903C-D7AF-4AB1-AEDF-DB385CFBE5FE}" type="presOf" srcId="{928E9FA7-7F8D-48B3-B59B-DF0351E398E5}" destId="{969CA150-591E-4A61-9E2D-FD8B4F5779C0}" srcOrd="0" destOrd="0" presId="urn:microsoft.com/office/officeart/2008/layout/VerticalCurvedList"/>
    <dgm:cxn modelId="{897F4B50-464E-4A01-B641-76F92FDF8FDA}" type="presOf" srcId="{BBE75C79-30A5-42BE-9C39-C1F7FCA388F5}" destId="{D428DBAA-4EE5-49C0-9824-DDF2B2B32892}" srcOrd="0" destOrd="0" presId="urn:microsoft.com/office/officeart/2008/layout/VerticalCurvedList"/>
    <dgm:cxn modelId="{68D8BF7C-D61F-48E6-B876-0FCEC8F4CF52}" type="presOf" srcId="{1E611C83-31EA-4DCC-93C6-E8AC0EB6E3AD}" destId="{C89B5FE6-54B7-47E5-9B87-57A4CE31D404}" srcOrd="0" destOrd="0" presId="urn:microsoft.com/office/officeart/2008/layout/VerticalCurvedList"/>
    <dgm:cxn modelId="{2B67EA92-E7F1-4AFC-98D7-FDFE60C7194A}" srcId="{BBE75C79-30A5-42BE-9C39-C1F7FCA388F5}" destId="{1E611C83-31EA-4DCC-93C6-E8AC0EB6E3AD}" srcOrd="2" destOrd="0" parTransId="{5EECA310-8BBD-49B0-8A6C-5336D175286D}" sibTransId="{5FAB14A3-EC5C-4F07-9996-34A993772F81}"/>
    <dgm:cxn modelId="{93741298-30AB-456E-9CA6-545A3F588BB0}" srcId="{BBE75C79-30A5-42BE-9C39-C1F7FCA388F5}" destId="{F5FD4D3E-D30A-4FD4-A4EF-E82DBD17AF8A}" srcOrd="0" destOrd="0" parTransId="{2E370BF0-DB0F-4B90-A886-31353C2FAE0E}" sibTransId="{928E9FA7-7F8D-48B3-B59B-DF0351E398E5}"/>
    <dgm:cxn modelId="{CB3CC7D2-D8FE-430E-AC2B-2056CBA17A0E}" type="presOf" srcId="{F5FD4D3E-D30A-4FD4-A4EF-E82DBD17AF8A}" destId="{A7FE0798-6FA0-4ABA-ACF1-0B213DF4182F}" srcOrd="0" destOrd="0" presId="urn:microsoft.com/office/officeart/2008/layout/VerticalCurvedList"/>
    <dgm:cxn modelId="{370199D8-C417-41EE-873A-1C64E0DC8953}" srcId="{BBE75C79-30A5-42BE-9C39-C1F7FCA388F5}" destId="{910DE8BA-B441-4AE9-91F3-9CE10FEDC7EC}" srcOrd="1" destOrd="0" parTransId="{A49EB65E-8323-43AC-96B1-FEC1238F8D07}" sibTransId="{1164236F-444F-4D57-8EA1-207C72C6B456}"/>
    <dgm:cxn modelId="{CC22E5DB-2874-4E2A-B123-5078D0F0BEA0}" type="presOf" srcId="{910DE8BA-B441-4AE9-91F3-9CE10FEDC7EC}" destId="{AB88D546-BBDD-4B98-870B-2F73555F600E}" srcOrd="0" destOrd="0" presId="urn:microsoft.com/office/officeart/2008/layout/VerticalCurvedList"/>
    <dgm:cxn modelId="{ADDC5566-A181-4DD7-B45A-C38AD56EB9EE}" type="presParOf" srcId="{D428DBAA-4EE5-49C0-9824-DDF2B2B32892}" destId="{1F38763C-A0EB-4DC0-840B-2C770FB3055C}" srcOrd="0" destOrd="0" presId="urn:microsoft.com/office/officeart/2008/layout/VerticalCurvedList"/>
    <dgm:cxn modelId="{9725A6A7-F12B-4B63-A12C-7938ADF21989}" type="presParOf" srcId="{1F38763C-A0EB-4DC0-840B-2C770FB3055C}" destId="{C9E6450F-5165-484B-B7D2-70ABFEF0C92B}" srcOrd="0" destOrd="0" presId="urn:microsoft.com/office/officeart/2008/layout/VerticalCurvedList"/>
    <dgm:cxn modelId="{16A766A7-CF4F-4E6C-A553-1114A22A48E3}" type="presParOf" srcId="{C9E6450F-5165-484B-B7D2-70ABFEF0C92B}" destId="{5CA7F796-1DBA-4412-81D9-66BFFD92276D}" srcOrd="0" destOrd="0" presId="urn:microsoft.com/office/officeart/2008/layout/VerticalCurvedList"/>
    <dgm:cxn modelId="{5BAF067B-3701-4930-960C-9D7156DA041B}" type="presParOf" srcId="{C9E6450F-5165-484B-B7D2-70ABFEF0C92B}" destId="{969CA150-591E-4A61-9E2D-FD8B4F5779C0}" srcOrd="1" destOrd="0" presId="urn:microsoft.com/office/officeart/2008/layout/VerticalCurvedList"/>
    <dgm:cxn modelId="{7F74579A-1F57-46FA-9D77-E6D85C891299}" type="presParOf" srcId="{C9E6450F-5165-484B-B7D2-70ABFEF0C92B}" destId="{132CD401-FCCE-460C-BD1A-84F9BD2AA178}" srcOrd="2" destOrd="0" presId="urn:microsoft.com/office/officeart/2008/layout/VerticalCurvedList"/>
    <dgm:cxn modelId="{8F4939C8-E41A-49EC-82C5-44384A83A7D6}" type="presParOf" srcId="{C9E6450F-5165-484B-B7D2-70ABFEF0C92B}" destId="{CC2EDA4E-000B-4E67-891C-CE53B6EA7F97}" srcOrd="3" destOrd="0" presId="urn:microsoft.com/office/officeart/2008/layout/VerticalCurvedList"/>
    <dgm:cxn modelId="{3FF50FCA-119C-40CA-B578-FC6F9681A786}" type="presParOf" srcId="{1F38763C-A0EB-4DC0-840B-2C770FB3055C}" destId="{A7FE0798-6FA0-4ABA-ACF1-0B213DF4182F}" srcOrd="1" destOrd="0" presId="urn:microsoft.com/office/officeart/2008/layout/VerticalCurvedList"/>
    <dgm:cxn modelId="{B07C3A29-FDF8-4CBA-A93C-C8819A76B571}" type="presParOf" srcId="{1F38763C-A0EB-4DC0-840B-2C770FB3055C}" destId="{6285E5A2-E4AB-47E2-B9C5-7D097E833151}" srcOrd="2" destOrd="0" presId="urn:microsoft.com/office/officeart/2008/layout/VerticalCurvedList"/>
    <dgm:cxn modelId="{CA70714B-6AD4-4101-89E3-2EC76D9CD562}" type="presParOf" srcId="{6285E5A2-E4AB-47E2-B9C5-7D097E833151}" destId="{D6A82799-1FE5-4976-9834-B317CA2C8897}" srcOrd="0" destOrd="0" presId="urn:microsoft.com/office/officeart/2008/layout/VerticalCurvedList"/>
    <dgm:cxn modelId="{43A399DB-0D10-480B-B804-70842CC435FA}" type="presParOf" srcId="{1F38763C-A0EB-4DC0-840B-2C770FB3055C}" destId="{AB88D546-BBDD-4B98-870B-2F73555F600E}" srcOrd="3" destOrd="0" presId="urn:microsoft.com/office/officeart/2008/layout/VerticalCurvedList"/>
    <dgm:cxn modelId="{231D0D41-23A2-4964-976A-30BB9AB8F080}" type="presParOf" srcId="{1F38763C-A0EB-4DC0-840B-2C770FB3055C}" destId="{36176764-55D1-4225-B842-FC0428CEFA20}" srcOrd="4" destOrd="0" presId="urn:microsoft.com/office/officeart/2008/layout/VerticalCurvedList"/>
    <dgm:cxn modelId="{041B2D83-E3F4-4837-8EE5-549D0521FFA1}" type="presParOf" srcId="{36176764-55D1-4225-B842-FC0428CEFA20}" destId="{1E0B511E-2E9A-4AAA-9898-4B30F6DBF369}" srcOrd="0" destOrd="0" presId="urn:microsoft.com/office/officeart/2008/layout/VerticalCurvedList"/>
    <dgm:cxn modelId="{3C1FDB7D-0865-41D3-8E9B-FE8B564570C1}" type="presParOf" srcId="{1F38763C-A0EB-4DC0-840B-2C770FB3055C}" destId="{C89B5FE6-54B7-47E5-9B87-57A4CE31D404}" srcOrd="5" destOrd="0" presId="urn:microsoft.com/office/officeart/2008/layout/VerticalCurvedList"/>
    <dgm:cxn modelId="{5C82E715-6871-4B33-A705-B32B036C8363}" type="presParOf" srcId="{1F38763C-A0EB-4DC0-840B-2C770FB3055C}" destId="{CCEC7F0E-C7E3-462F-AC46-5425FD1E677F}" srcOrd="6" destOrd="0" presId="urn:microsoft.com/office/officeart/2008/layout/VerticalCurvedList"/>
    <dgm:cxn modelId="{1D654484-8CD9-4FDB-9635-4595596DFE19}" type="presParOf" srcId="{CCEC7F0E-C7E3-462F-AC46-5425FD1E677F}" destId="{6B8E6E94-5DA6-44CB-A080-93BEAF617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</dgm:pt>
    <dgm:pt modelId="{C15A2622-D580-481E-9A78-399EFB95E583}">
      <dgm:prSet phldrT="[Текст]" custT="1"/>
      <dgm:spPr/>
      <dgm:t>
        <a:bodyPr/>
        <a:lstStyle/>
        <a:p>
          <a:r>
            <a:rPr lang="ru-RU" sz="1600" b="1" dirty="0"/>
            <a:t>Соки</a:t>
          </a:r>
        </a:p>
        <a:p>
          <a:endParaRPr lang="ru-RU" sz="1400" b="1" dirty="0"/>
        </a:p>
        <a:p>
          <a:r>
            <a:rPr lang="ru-RU" sz="1400" b="1" dirty="0"/>
            <a:t>Отличие в их натуральном составе без восстановления и концентрирования, а также в щадящей технологии отжима, которая позволяет сохранить витамины, ферменты и антиоксиданты, обеспечивая выраженный оздоровительный эффект и поддержку жизненно важных функций организма от тяжелых металлов и радиоактивных веществ (цезий и стронций)</a:t>
          </a:r>
          <a:br>
            <a:rPr lang="ru-RU" sz="1400" b="1" dirty="0"/>
          </a:br>
          <a:endParaRPr lang="ru-RU" sz="1400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endParaRPr lang="kk-KZ" sz="1600" b="1" dirty="0"/>
        </a:p>
        <a:p>
          <a:r>
            <a:rPr lang="kk-KZ" sz="1600" b="1" dirty="0"/>
            <a:t>Джемы</a:t>
          </a:r>
        </a:p>
        <a:p>
          <a:endParaRPr lang="ru-RU" sz="1400" dirty="0"/>
        </a:p>
        <a:p>
          <a:r>
            <a:rPr lang="ru-RU" sz="1400" b="1" dirty="0"/>
            <a:t>Отличие в натуральном составе и минимальной термообработке, благодаря чему сохраняют витамины и активные вещества, сочетая приятный вкус с функциональной пользой для иммунитета, обмена веществ и общего оздоровления организма от тяжелых металлов и радиоактивных веществ (цезий и стронций)</a:t>
          </a:r>
          <a:endParaRPr lang="ru-KZ" sz="1400" b="1" dirty="0"/>
        </a:p>
        <a:p>
          <a:r>
            <a:rPr lang="ru-RU" sz="1400" dirty="0"/>
            <a:t>
</a:t>
          </a:r>
          <a:endParaRPr lang="ru-RU" sz="1200" dirty="0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6802F2B9-A3BF-4617-A5F1-3D0CAF10DF9B}">
      <dgm:prSet custT="1"/>
      <dgm:spPr/>
      <dgm:t>
        <a:bodyPr/>
        <a:lstStyle/>
        <a:p>
          <a:endParaRPr lang="ru-RU" sz="900" b="1" dirty="0"/>
        </a:p>
        <a:p>
          <a:endParaRPr lang="ru-RU" sz="1200" b="1" dirty="0"/>
        </a:p>
        <a:p>
          <a:endParaRPr lang="ru-RU" sz="1800" b="1" dirty="0"/>
        </a:p>
        <a:p>
          <a:r>
            <a:rPr lang="ru-RU" sz="1600" b="1" dirty="0"/>
            <a:t>Пюре</a:t>
          </a:r>
        </a:p>
        <a:p>
          <a:endParaRPr lang="ru-KZ" sz="1600" b="1" dirty="0"/>
        </a:p>
        <a:p>
          <a:r>
            <a:rPr lang="ru-RU" sz="1400" b="1" dirty="0"/>
            <a:t>Отличие в натуральном составе и щадящей технологии переработки, которая позволяет сохранить витамины, клетчатку и биологически активные вещества, обеспечивая не только яркий вкус, но и функциональную пользу для здоровья и полноценного питания</a:t>
          </a:r>
          <a:r>
            <a:rPr lang="ru-RU" sz="1600" b="1" dirty="0"/>
            <a:t>
</a:t>
          </a:r>
          <a:r>
            <a:rPr lang="ru-RU" sz="1800" b="1" dirty="0"/>
            <a:t>
</a:t>
          </a:r>
          <a:endParaRPr lang="ru-RU" sz="1400" b="1" dirty="0"/>
        </a:p>
        <a:p>
          <a:endParaRPr lang="ru-KZ" sz="900" dirty="0"/>
        </a:p>
      </dgm:t>
    </dgm:pt>
    <dgm:pt modelId="{2B9726CC-A53E-4293-97D5-1B7D65E84C1E}" type="parTrans" cxnId="{BBAAB6F0-5A4D-4FDA-8F5F-3A7F290B0EC0}">
      <dgm:prSet/>
      <dgm:spPr/>
      <dgm:t>
        <a:bodyPr/>
        <a:lstStyle/>
        <a:p>
          <a:endParaRPr lang="ru-KZ"/>
        </a:p>
      </dgm:t>
    </dgm:pt>
    <dgm:pt modelId="{771A7395-DE11-4A40-8C2C-B1B8E9E47D8A}" type="sibTrans" cxnId="{BBAAB6F0-5A4D-4FDA-8F5F-3A7F290B0EC0}">
      <dgm:prSet/>
      <dgm:spPr/>
      <dgm:t>
        <a:bodyPr/>
        <a:lstStyle/>
        <a:p>
          <a:endParaRPr lang="ru-KZ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ScaleX="72004" custLinFactNeighborX="-4167" custLinFactNeighborY="35540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3"/>
      <dgm:spPr/>
    </dgm:pt>
    <dgm:pt modelId="{F9FB741D-EB10-450B-9A4C-55278C3BDD8D}" type="pres">
      <dgm:prSet presAssocID="{C15A2622-D580-481E-9A78-399EFB95E583}" presName="nodeTx" presStyleLbl="node1" presStyleIdx="0" presStyleCnt="3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3"/>
      <dgm:spPr/>
    </dgm:pt>
    <dgm:pt modelId="{39A89BB3-F14D-4DBB-8334-20D8138E258F}" type="pres">
      <dgm:prSet presAssocID="{C15A2622-D580-481E-9A78-399EFB95E583}" presName="imagNode" presStyleLbl="fgImgPlace1" presStyleIdx="0" presStyleCnt="3" custAng="0" custScaleX="75855" custScaleY="77651" custLinFactNeighborX="3208" custLinFactNeighborY="-2598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9000" b="-69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3"/>
      <dgm:spPr/>
    </dgm:pt>
    <dgm:pt modelId="{9B4B0A30-9480-4612-A510-6D10C26B7487}" type="pres">
      <dgm:prSet presAssocID="{2BEF07B0-F91B-4082-A714-35089C80C791}" presName="nodeTx" presStyleLbl="node1" presStyleIdx="1" presStyleCnt="3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3"/>
      <dgm:spPr/>
    </dgm:pt>
    <dgm:pt modelId="{D87E3AAF-F072-4CA8-8644-5B610C490557}" type="pres">
      <dgm:prSet presAssocID="{2BEF07B0-F91B-4082-A714-35089C80C791}" presName="imagNode" presStyleLbl="fgImgPlace1" presStyleIdx="1" presStyleCnt="3" custScaleX="75855" custScaleY="76777" custLinFactNeighborX="-2869" custLinFactNeighborY="-20218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7A63BC6-021E-4236-8D53-12004D94BF3E}" type="pres">
      <dgm:prSet presAssocID="{62E6A9C6-397F-49AC-A6AB-21FCD012DE70}" presName="sibTrans" presStyleLbl="sibTrans2D1" presStyleIdx="0" presStyleCnt="0"/>
      <dgm:spPr/>
    </dgm:pt>
    <dgm:pt modelId="{C0DCD60A-E0EB-4AD7-9806-4CCE4595EA81}" type="pres">
      <dgm:prSet presAssocID="{6802F2B9-A3BF-4617-A5F1-3D0CAF10DF9B}" presName="compNode" presStyleCnt="0"/>
      <dgm:spPr/>
    </dgm:pt>
    <dgm:pt modelId="{05976056-F34B-4535-8709-3876F0D43AA7}" type="pres">
      <dgm:prSet presAssocID="{6802F2B9-A3BF-4617-A5F1-3D0CAF10DF9B}" presName="bkgdShape" presStyleLbl="node1" presStyleIdx="2" presStyleCnt="3" custLinFactNeighborX="0" custLinFactNeighborY="-520"/>
      <dgm:spPr/>
    </dgm:pt>
    <dgm:pt modelId="{0A2F7534-D0EB-4166-93CE-E71230B7A35A}" type="pres">
      <dgm:prSet presAssocID="{6802F2B9-A3BF-4617-A5F1-3D0CAF10DF9B}" presName="nodeTx" presStyleLbl="node1" presStyleIdx="2" presStyleCnt="3">
        <dgm:presLayoutVars>
          <dgm:bulletEnabled val="1"/>
        </dgm:presLayoutVars>
      </dgm:prSet>
      <dgm:spPr/>
    </dgm:pt>
    <dgm:pt modelId="{CF070ED0-73A3-4B66-A7D9-96B5BF6C8C9B}" type="pres">
      <dgm:prSet presAssocID="{6802F2B9-A3BF-4617-A5F1-3D0CAF10DF9B}" presName="invisiNode" presStyleLbl="node1" presStyleIdx="2" presStyleCnt="3"/>
      <dgm:spPr/>
    </dgm:pt>
    <dgm:pt modelId="{588A2F9A-F416-4EDB-BDC2-9850FB9BC0A4}" type="pres">
      <dgm:prSet presAssocID="{6802F2B9-A3BF-4617-A5F1-3D0CAF10DF9B}" presName="imagNode" presStyleLbl="fgImgPlace1" presStyleIdx="2" presStyleCnt="3" custScaleX="77551" custScaleY="78577" custLinFactNeighborY="-1231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10146F56-DBD6-44B9-A786-5FF1D2F7EE8D}" type="presOf" srcId="{6802F2B9-A3BF-4617-A5F1-3D0CAF10DF9B}" destId="{0A2F7534-D0EB-4166-93CE-E71230B7A35A}" srcOrd="1" destOrd="0" presId="urn:microsoft.com/office/officeart/2005/8/layout/hList7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70DC9682-43BF-4B99-8E2A-D17EB43D262C}" type="presOf" srcId="{6802F2B9-A3BF-4617-A5F1-3D0CAF10DF9B}" destId="{05976056-F34B-4535-8709-3876F0D43AA7}" srcOrd="0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0A4111CB-2092-4EAD-AC86-1248AC9DF986}" type="presOf" srcId="{62E6A9C6-397F-49AC-A6AB-21FCD012DE70}" destId="{37A63BC6-021E-4236-8D53-12004D94BF3E}" srcOrd="0" destOrd="0" presId="urn:microsoft.com/office/officeart/2005/8/layout/hList7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BBAAB6F0-5A4D-4FDA-8F5F-3A7F290B0EC0}" srcId="{705B1FF3-70B0-4CEF-9453-823CD15D6972}" destId="{6802F2B9-A3BF-4617-A5F1-3D0CAF10DF9B}" srcOrd="2" destOrd="0" parTransId="{2B9726CC-A53E-4293-97D5-1B7D65E84C1E}" sibTransId="{771A7395-DE11-4A40-8C2C-B1B8E9E47D8A}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  <dgm:cxn modelId="{6E59AEB2-94F1-4B82-BCC7-CE5AE67C5F6E}" type="presParOf" srcId="{F167E80A-3941-477B-AD30-836F156398D5}" destId="{37A63BC6-021E-4236-8D53-12004D94BF3E}" srcOrd="3" destOrd="0" presId="urn:microsoft.com/office/officeart/2005/8/layout/hList7"/>
    <dgm:cxn modelId="{15DDA2F5-0379-4A5E-BAA4-44C6B6640F33}" type="presParOf" srcId="{F167E80A-3941-477B-AD30-836F156398D5}" destId="{C0DCD60A-E0EB-4AD7-9806-4CCE4595EA81}" srcOrd="4" destOrd="0" presId="urn:microsoft.com/office/officeart/2005/8/layout/hList7"/>
    <dgm:cxn modelId="{9C77F550-DC29-4D8B-9806-5D19DD217339}" type="presParOf" srcId="{C0DCD60A-E0EB-4AD7-9806-4CCE4595EA81}" destId="{05976056-F34B-4535-8709-3876F0D43AA7}" srcOrd="0" destOrd="0" presId="urn:microsoft.com/office/officeart/2005/8/layout/hList7"/>
    <dgm:cxn modelId="{44196B74-8AAB-4552-AD40-EFE8B6E95C21}" type="presParOf" srcId="{C0DCD60A-E0EB-4AD7-9806-4CCE4595EA81}" destId="{0A2F7534-D0EB-4166-93CE-E71230B7A35A}" srcOrd="1" destOrd="0" presId="urn:microsoft.com/office/officeart/2005/8/layout/hList7"/>
    <dgm:cxn modelId="{5D4A2D4C-CBD3-450D-A1A7-75644745B178}" type="presParOf" srcId="{C0DCD60A-E0EB-4AD7-9806-4CCE4595EA81}" destId="{CF070ED0-73A3-4B66-A7D9-96B5BF6C8C9B}" srcOrd="2" destOrd="0" presId="urn:microsoft.com/office/officeart/2005/8/layout/hList7"/>
    <dgm:cxn modelId="{F4C10FE5-D43B-4E18-9317-165A30B0B703}" type="presParOf" srcId="{C0DCD60A-E0EB-4AD7-9806-4CCE4595EA81}" destId="{588A2F9A-F416-4EDB-BDC2-9850FB9BC0A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</dgm:pt>
    <dgm:pt modelId="{C15A2622-D580-481E-9A78-399EFB95E583}">
      <dgm:prSet phldrT="[Текст]" custT="1"/>
      <dgm:spPr/>
      <dgm:t>
        <a:bodyPr/>
        <a:lstStyle/>
        <a:p>
          <a:r>
            <a:rPr lang="ru-RU" sz="1200" b="1" dirty="0"/>
            <a:t>«Полезная пшеница» 100% </a:t>
          </a:r>
          <a:r>
            <a:rPr lang="ru-RU" sz="1200" b="1" dirty="0" err="1"/>
            <a:t>цельнозерновой</a:t>
          </a:r>
          <a:r>
            <a:rPr lang="ru-RU" sz="1200" b="1" dirty="0"/>
            <a:t> хлеб</a:t>
          </a:r>
        </a:p>
        <a:p>
          <a:endParaRPr lang="ru-RU" sz="1200" b="1" dirty="0"/>
        </a:p>
        <a:p>
          <a:r>
            <a:rPr lang="ru-RU" sz="1200" b="1" dirty="0"/>
            <a:t>Отличие в натуральном составе с дробленым зерном, закваской и семенами, обеспечивающем баланс сложных углеводов и белка, что способствует длительному насыщению, повышению энергии, концентрации и устойчивости к стрессам благодаря низкому гликемическому индексу</a:t>
          </a:r>
        </a:p>
        <a:p>
          <a:endParaRPr lang="ru-KZ" sz="1200" b="1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r>
            <a:rPr lang="ru-RU" sz="1200" b="1" dirty="0"/>
            <a:t>«Скандинавский» 100% </a:t>
          </a:r>
          <a:r>
            <a:rPr lang="ru-RU" sz="1200" b="1" dirty="0" err="1"/>
            <a:t>цельнозерновой</a:t>
          </a:r>
          <a:r>
            <a:rPr lang="ru-RU" sz="1200" b="1" dirty="0"/>
            <a:t> хлеб</a:t>
          </a:r>
        </a:p>
        <a:p>
          <a:endParaRPr lang="ru-RU" sz="1000" b="1" dirty="0"/>
        </a:p>
        <a:p>
          <a:r>
            <a:rPr lang="ru-RU" sz="1200" b="1" dirty="0"/>
            <a:t>Отличие в богатом натуральном составе из дробленого зерна, семян и злаков, который обеспечивает организм витаминами, минералами и клетчаткой, способствуя улучшению состояния кожи, волос и ногтей, нормализации пищеварения и поддержанию здорового веса</a:t>
          </a:r>
          <a:endParaRPr lang="ru-KZ" sz="1200" b="1" dirty="0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099387BA-C9FA-4C16-B2F8-44776274F879}">
      <dgm:prSet custT="1"/>
      <dgm:spPr/>
      <dgm:t>
        <a:bodyPr/>
        <a:lstStyle/>
        <a:p>
          <a:r>
            <a:rPr lang="ru-RU" sz="1100" b="1" dirty="0"/>
            <a:t>«Полезная рожь» 100% </a:t>
          </a:r>
          <a:r>
            <a:rPr lang="ru-RU" sz="1100" b="1" dirty="0" err="1"/>
            <a:t>цельнозерновой</a:t>
          </a:r>
          <a:r>
            <a:rPr lang="ru-RU" sz="1100" b="1" dirty="0"/>
            <a:t> хлеб</a:t>
          </a:r>
        </a:p>
        <a:p>
          <a:endParaRPr lang="ru-KZ" sz="1100" b="1" dirty="0"/>
        </a:p>
        <a:p>
          <a:r>
            <a:rPr lang="ru-RU" sz="1200" b="1" dirty="0"/>
            <a:t>Отличие в </a:t>
          </a:r>
          <a:r>
            <a:rPr lang="ru-RU" sz="1200" b="1" dirty="0" err="1"/>
            <a:t>цельнозерновом</a:t>
          </a:r>
          <a:r>
            <a:rPr lang="ru-RU" sz="1200" b="1" dirty="0"/>
            <a:t> составе с натуральной закваской и семенами, который благодаря высокому содержанию витаминов, минералов и кислот укрепляет иммунитет, стабилизирует уровень сахара и холестерина, снижая риск развития хронических заболеваний</a:t>
          </a:r>
          <a:endParaRPr lang="ru-KZ" sz="1200" dirty="0"/>
        </a:p>
      </dgm:t>
    </dgm:pt>
    <dgm:pt modelId="{73DDF8D7-9C29-4981-8FB1-421435852A8D}" type="parTrans" cxnId="{4FE219F2-4369-4230-BEFD-0E72D42E9C6B}">
      <dgm:prSet/>
      <dgm:spPr/>
      <dgm:t>
        <a:bodyPr/>
        <a:lstStyle/>
        <a:p>
          <a:endParaRPr lang="ru-KZ"/>
        </a:p>
      </dgm:t>
    </dgm:pt>
    <dgm:pt modelId="{0B6CE666-3A94-4F99-BA88-A79063BA1534}" type="sibTrans" cxnId="{4FE219F2-4369-4230-BEFD-0E72D42E9C6B}">
      <dgm:prSet/>
      <dgm:spPr/>
      <dgm:t>
        <a:bodyPr/>
        <a:lstStyle/>
        <a:p>
          <a:endParaRPr lang="ru-KZ"/>
        </a:p>
      </dgm:t>
    </dgm:pt>
    <dgm:pt modelId="{1CF02398-B932-489A-ACD2-BB1EB1E01913}">
      <dgm:prSet custT="1"/>
      <dgm:spPr/>
      <dgm:t>
        <a:bodyPr/>
        <a:lstStyle/>
        <a:p>
          <a:endParaRPr lang="ru-RU" sz="1100" b="1" dirty="0"/>
        </a:p>
        <a:p>
          <a:r>
            <a:rPr lang="ru-RU" sz="1100" b="1" dirty="0"/>
            <a:t>«Рожь с изюмом» 100% </a:t>
          </a:r>
          <a:r>
            <a:rPr lang="ru-RU" sz="1100" b="1" dirty="0" err="1"/>
            <a:t>цельнозерновой</a:t>
          </a:r>
          <a:r>
            <a:rPr lang="ru-RU" sz="1100" b="1" dirty="0"/>
            <a:t> хлеб</a:t>
          </a:r>
        </a:p>
        <a:p>
          <a:endParaRPr lang="ru-RU" sz="1100" b="1" dirty="0"/>
        </a:p>
        <a:p>
          <a:r>
            <a:rPr lang="ru-RU" sz="1200" b="1" dirty="0"/>
            <a:t>Отличие  в натуральном составе с дробленым зерном, изюмом, семенами и солодом, обеспечивающем высокое содержание клетчатки и сбалансированный состав углеводов и белка, что способствует нормализации пищеварения, контролю веса и длительному насыщению с поддержкой энергии</a:t>
          </a:r>
        </a:p>
        <a:p>
          <a:endParaRPr lang="ru-RU" sz="1100" b="1" dirty="0"/>
        </a:p>
        <a:p>
          <a:endParaRPr lang="ru-KZ" sz="1100" dirty="0"/>
        </a:p>
      </dgm:t>
    </dgm:pt>
    <dgm:pt modelId="{8C3608B3-B739-4016-AC30-989076CDE900}" type="parTrans" cxnId="{1D7B9BC7-AE64-4171-A673-E242BC339A2A}">
      <dgm:prSet/>
      <dgm:spPr/>
      <dgm:t>
        <a:bodyPr/>
        <a:lstStyle/>
        <a:p>
          <a:endParaRPr lang="ru-KZ"/>
        </a:p>
      </dgm:t>
    </dgm:pt>
    <dgm:pt modelId="{EB14C696-3168-48F8-BBDB-7041B87B524C}" type="sibTrans" cxnId="{1D7B9BC7-AE64-4171-A673-E242BC339A2A}">
      <dgm:prSet/>
      <dgm:spPr/>
      <dgm:t>
        <a:bodyPr/>
        <a:lstStyle/>
        <a:p>
          <a:endParaRPr lang="ru-KZ"/>
        </a:p>
      </dgm:t>
    </dgm:pt>
    <dgm:pt modelId="{A1F51104-E6AF-4AC3-8AB1-4666E3449144}">
      <dgm:prSet custT="1"/>
      <dgm:spPr/>
      <dgm:t>
        <a:bodyPr/>
        <a:lstStyle/>
        <a:p>
          <a:r>
            <a:rPr lang="ru-RU" sz="1200" b="1" dirty="0"/>
            <a:t>«Другой Ты (</a:t>
          </a:r>
          <a:r>
            <a:rPr lang="ru-RU" sz="1200" b="1" dirty="0" err="1"/>
            <a:t>Black</a:t>
          </a:r>
          <a:r>
            <a:rPr lang="ru-RU" sz="1200" b="1" dirty="0"/>
            <a:t>)» 100% </a:t>
          </a:r>
          <a:r>
            <a:rPr lang="ru-RU" sz="1200" b="1" dirty="0" err="1"/>
            <a:t>цельнозерновой</a:t>
          </a:r>
          <a:r>
            <a:rPr lang="ru-RU" sz="1200" b="1" dirty="0"/>
            <a:t> хлеб</a:t>
          </a:r>
        </a:p>
        <a:p>
          <a:endParaRPr lang="ru-KZ" sz="1200" b="1" dirty="0"/>
        </a:p>
        <a:p>
          <a:r>
            <a:rPr lang="ru-RU" sz="1200" b="1" dirty="0"/>
            <a:t>Отличие в </a:t>
          </a:r>
          <a:r>
            <a:rPr lang="ru-RU" sz="1200" b="1" dirty="0" err="1"/>
            <a:t>цельнозерновом</a:t>
          </a:r>
          <a:r>
            <a:rPr lang="ru-RU" sz="1200" b="1" dirty="0"/>
            <a:t> составе с натуральной закваской, богатом витаминами, минералами и кислотами, которые укрепляют иммунитет, стабилизируют уровень сахара и холестерина и снижают риск сердечно-сосудистых и желудочно-кишечных заболеваний</a:t>
          </a:r>
          <a:endParaRPr lang="ru-KZ" sz="1400" dirty="0"/>
        </a:p>
      </dgm:t>
    </dgm:pt>
    <dgm:pt modelId="{EB7502D7-BE5D-4CF3-B5B2-334C148D2F9A}" type="parTrans" cxnId="{ADAD2599-59BE-4571-B6CF-072A70C44228}">
      <dgm:prSet/>
      <dgm:spPr/>
      <dgm:t>
        <a:bodyPr/>
        <a:lstStyle/>
        <a:p>
          <a:endParaRPr lang="ru-KZ"/>
        </a:p>
      </dgm:t>
    </dgm:pt>
    <dgm:pt modelId="{9D4388D0-B2AC-4220-8B5C-2C18BB83B49B}" type="sibTrans" cxnId="{ADAD2599-59BE-4571-B6CF-072A70C44228}">
      <dgm:prSet/>
      <dgm:spPr/>
      <dgm:t>
        <a:bodyPr/>
        <a:lstStyle/>
        <a:p>
          <a:endParaRPr lang="ru-KZ"/>
        </a:p>
      </dgm:t>
    </dgm:pt>
    <dgm:pt modelId="{37674C6E-D84B-4D44-9BA3-2D40880B6CF9}">
      <dgm:prSet custT="1"/>
      <dgm:spPr/>
      <dgm:t>
        <a:bodyPr/>
        <a:lstStyle/>
        <a:p>
          <a:r>
            <a:rPr lang="ru-RU" sz="1200" dirty="0"/>
            <a:t>«Другой Ты (</a:t>
          </a:r>
          <a:r>
            <a:rPr lang="ru-RU" sz="1200" dirty="0" err="1"/>
            <a:t>White</a:t>
          </a:r>
          <a:r>
            <a:rPr lang="ru-RU" sz="1200" dirty="0"/>
            <a:t>)» 100% </a:t>
          </a:r>
          <a:r>
            <a:rPr lang="ru-RU" sz="1200" dirty="0" err="1"/>
            <a:t>цельнозерновой</a:t>
          </a:r>
          <a:r>
            <a:rPr lang="ru-RU" sz="1200" dirty="0"/>
            <a:t> хлеб</a:t>
          </a:r>
        </a:p>
        <a:p>
          <a:endParaRPr lang="ru-KZ" sz="1200" dirty="0"/>
        </a:p>
        <a:p>
          <a:r>
            <a:rPr lang="ru-RU" sz="1200" b="1" dirty="0"/>
            <a:t>Отличие в натуральном составе с дробленым зерном и закваской, обеспечивающем баланс сложных углеводов и белка, что способствует длительному насыщению, повышению энергии, концентрации и стрессоустойчивости благодаря низкому гликемическому индексу</a:t>
          </a:r>
          <a:endParaRPr lang="ru-KZ" sz="1200" b="1" dirty="0"/>
        </a:p>
      </dgm:t>
    </dgm:pt>
    <dgm:pt modelId="{BD5CC44F-D927-46D3-802C-3168F91FDDAA}" type="parTrans" cxnId="{FE61D068-F548-477A-A486-B79F71396677}">
      <dgm:prSet/>
      <dgm:spPr/>
      <dgm:t>
        <a:bodyPr/>
        <a:lstStyle/>
        <a:p>
          <a:endParaRPr lang="ru-KZ"/>
        </a:p>
      </dgm:t>
    </dgm:pt>
    <dgm:pt modelId="{79DC66C6-C5BB-4A6A-B9BD-C1A8CD561779}" type="sibTrans" cxnId="{FE61D068-F548-477A-A486-B79F71396677}">
      <dgm:prSet/>
      <dgm:spPr/>
      <dgm:t>
        <a:bodyPr/>
        <a:lstStyle/>
        <a:p>
          <a:endParaRPr lang="ru-KZ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ScaleX="96996" custScaleY="98435" custLinFactNeighborX="3258" custLinFactNeighborY="51054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6"/>
      <dgm:spPr/>
    </dgm:pt>
    <dgm:pt modelId="{F9FB741D-EB10-450B-9A4C-55278C3BDD8D}" type="pres">
      <dgm:prSet presAssocID="{C15A2622-D580-481E-9A78-399EFB95E583}" presName="nodeTx" presStyleLbl="node1" presStyleIdx="0" presStyleCnt="6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6"/>
      <dgm:spPr/>
    </dgm:pt>
    <dgm:pt modelId="{39A89BB3-F14D-4DBB-8334-20D8138E258F}" type="pres">
      <dgm:prSet presAssocID="{C15A2622-D580-481E-9A78-399EFB95E583}" presName="imagNode" presStyleLbl="fgImgPlace1" presStyleIdx="0" presStyleCnt="6" custAng="0" custScaleX="75855" custScaleY="77651" custLinFactNeighborX="3208" custLinFactNeighborY="-2598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6"/>
      <dgm:spPr/>
    </dgm:pt>
    <dgm:pt modelId="{9B4B0A30-9480-4612-A510-6D10C26B7487}" type="pres">
      <dgm:prSet presAssocID="{2BEF07B0-F91B-4082-A714-35089C80C791}" presName="nodeTx" presStyleLbl="node1" presStyleIdx="1" presStyleCnt="6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6"/>
      <dgm:spPr/>
    </dgm:pt>
    <dgm:pt modelId="{D87E3AAF-F072-4CA8-8644-5B610C490557}" type="pres">
      <dgm:prSet presAssocID="{2BEF07B0-F91B-4082-A714-35089C80C791}" presName="imagNode" presStyleLbl="fgImgPlace1" presStyleIdx="1" presStyleCnt="6" custScaleX="75855" custScaleY="76777" custLinFactNeighborX="-2004" custLinFactNeighborY="-28956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3A5A7DC7-5FE1-43BC-B152-C43BE16B813D}" type="pres">
      <dgm:prSet presAssocID="{62E6A9C6-397F-49AC-A6AB-21FCD012DE70}" presName="sibTrans" presStyleLbl="sibTrans2D1" presStyleIdx="0" presStyleCnt="0"/>
      <dgm:spPr/>
    </dgm:pt>
    <dgm:pt modelId="{F703D515-15DD-4B0A-B40F-E4602AEE4308}" type="pres">
      <dgm:prSet presAssocID="{099387BA-C9FA-4C16-B2F8-44776274F879}" presName="compNode" presStyleCnt="0"/>
      <dgm:spPr/>
    </dgm:pt>
    <dgm:pt modelId="{0F08AFA4-FA9B-40C7-9698-583D628DCE0A}" type="pres">
      <dgm:prSet presAssocID="{099387BA-C9FA-4C16-B2F8-44776274F879}" presName="bkgdShape" presStyleLbl="node1" presStyleIdx="2" presStyleCnt="6"/>
      <dgm:spPr/>
    </dgm:pt>
    <dgm:pt modelId="{6E4CD495-7E64-4575-B5EA-1DB154030C99}" type="pres">
      <dgm:prSet presAssocID="{099387BA-C9FA-4C16-B2F8-44776274F879}" presName="nodeTx" presStyleLbl="node1" presStyleIdx="2" presStyleCnt="6">
        <dgm:presLayoutVars>
          <dgm:bulletEnabled val="1"/>
        </dgm:presLayoutVars>
      </dgm:prSet>
      <dgm:spPr/>
    </dgm:pt>
    <dgm:pt modelId="{91CD9624-98FD-403D-848C-BE4C9FD3703D}" type="pres">
      <dgm:prSet presAssocID="{099387BA-C9FA-4C16-B2F8-44776274F879}" presName="invisiNode" presStyleLbl="node1" presStyleIdx="2" presStyleCnt="6"/>
      <dgm:spPr/>
    </dgm:pt>
    <dgm:pt modelId="{6DAE7963-70C3-4B4E-986F-69FFCE0D24C3}" type="pres">
      <dgm:prSet presAssocID="{099387BA-C9FA-4C16-B2F8-44776274F879}" presName="imagNode" presStyleLbl="fgImgPlace1" presStyleIdx="2" presStyleCnt="6" custScaleX="82084" custScaleY="80585" custLinFactNeighborX="-1316" custLinFactNeighborY="-2551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B6B97826-AA45-489B-874D-D778438D45D3}" type="pres">
      <dgm:prSet presAssocID="{0B6CE666-3A94-4F99-BA88-A79063BA1534}" presName="sibTrans" presStyleLbl="sibTrans2D1" presStyleIdx="0" presStyleCnt="0"/>
      <dgm:spPr/>
    </dgm:pt>
    <dgm:pt modelId="{3EC2C087-D45B-4667-A793-2666035BECA9}" type="pres">
      <dgm:prSet presAssocID="{1CF02398-B932-489A-ACD2-BB1EB1E01913}" presName="compNode" presStyleCnt="0"/>
      <dgm:spPr/>
    </dgm:pt>
    <dgm:pt modelId="{EA4D3F82-9997-4266-A468-82B560BF64E4}" type="pres">
      <dgm:prSet presAssocID="{1CF02398-B932-489A-ACD2-BB1EB1E01913}" presName="bkgdShape" presStyleLbl="node1" presStyleIdx="3" presStyleCnt="6" custLinFactNeighborX="281" custLinFactNeighborY="-302"/>
      <dgm:spPr/>
    </dgm:pt>
    <dgm:pt modelId="{C2D12D80-AB59-4E03-805F-B05566CDA895}" type="pres">
      <dgm:prSet presAssocID="{1CF02398-B932-489A-ACD2-BB1EB1E01913}" presName="nodeTx" presStyleLbl="node1" presStyleIdx="3" presStyleCnt="6">
        <dgm:presLayoutVars>
          <dgm:bulletEnabled val="1"/>
        </dgm:presLayoutVars>
      </dgm:prSet>
      <dgm:spPr/>
    </dgm:pt>
    <dgm:pt modelId="{3CFC0599-D1F1-457A-8062-EF9DECE9F0D7}" type="pres">
      <dgm:prSet presAssocID="{1CF02398-B932-489A-ACD2-BB1EB1E01913}" presName="invisiNode" presStyleLbl="node1" presStyleIdx="3" presStyleCnt="6"/>
      <dgm:spPr/>
    </dgm:pt>
    <dgm:pt modelId="{C48A965B-EBB1-423E-8E43-54F6B6453DB2}" type="pres">
      <dgm:prSet presAssocID="{1CF02398-B932-489A-ACD2-BB1EB1E01913}" presName="imagNode" presStyleLbl="fgImgPlace1" presStyleIdx="3" presStyleCnt="6" custScaleX="80963" custScaleY="80388" custLinFactNeighborX="756" custLinFactNeighborY="-259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4D36CF43-B8E4-4886-A47A-A40A04818A69}" type="pres">
      <dgm:prSet presAssocID="{EB14C696-3168-48F8-BBDB-7041B87B524C}" presName="sibTrans" presStyleLbl="sibTrans2D1" presStyleIdx="0" presStyleCnt="0"/>
      <dgm:spPr/>
    </dgm:pt>
    <dgm:pt modelId="{78695B6A-B8E6-4CCB-9BD6-D6E9DBFE6F90}" type="pres">
      <dgm:prSet presAssocID="{A1F51104-E6AF-4AC3-8AB1-4666E3449144}" presName="compNode" presStyleCnt="0"/>
      <dgm:spPr/>
    </dgm:pt>
    <dgm:pt modelId="{522EB00C-3FE2-4E37-9BA6-2944657395E0}" type="pres">
      <dgm:prSet presAssocID="{A1F51104-E6AF-4AC3-8AB1-4666E3449144}" presName="bkgdShape" presStyleLbl="node1" presStyleIdx="4" presStyleCnt="6" custLinFactNeighborX="710" custLinFactNeighborY="453"/>
      <dgm:spPr/>
    </dgm:pt>
    <dgm:pt modelId="{F176A763-2172-4FC9-9B48-3C83776A3733}" type="pres">
      <dgm:prSet presAssocID="{A1F51104-E6AF-4AC3-8AB1-4666E3449144}" presName="nodeTx" presStyleLbl="node1" presStyleIdx="4" presStyleCnt="6">
        <dgm:presLayoutVars>
          <dgm:bulletEnabled val="1"/>
        </dgm:presLayoutVars>
      </dgm:prSet>
      <dgm:spPr/>
    </dgm:pt>
    <dgm:pt modelId="{975013CB-EF14-4714-954E-1E18FB74A09E}" type="pres">
      <dgm:prSet presAssocID="{A1F51104-E6AF-4AC3-8AB1-4666E3449144}" presName="invisiNode" presStyleLbl="node1" presStyleIdx="4" presStyleCnt="6"/>
      <dgm:spPr/>
    </dgm:pt>
    <dgm:pt modelId="{0ED3A1F4-6574-4321-B1CE-357583505A95}" type="pres">
      <dgm:prSet presAssocID="{A1F51104-E6AF-4AC3-8AB1-4666E3449144}" presName="imagNode" presStyleLbl="fgImgPlace1" presStyleIdx="4" presStyleCnt="6" custScaleX="95093" custScaleY="80388" custLinFactNeighborX="2244" custLinFactNeighborY="-18825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7BC40335-803A-4D60-98D0-C5924C7B9DDA}" type="pres">
      <dgm:prSet presAssocID="{9D4388D0-B2AC-4220-8B5C-2C18BB83B49B}" presName="sibTrans" presStyleLbl="sibTrans2D1" presStyleIdx="0" presStyleCnt="0"/>
      <dgm:spPr/>
    </dgm:pt>
    <dgm:pt modelId="{CFA63FC4-52F9-4369-B9D3-480778D526B7}" type="pres">
      <dgm:prSet presAssocID="{37674C6E-D84B-4D44-9BA3-2D40880B6CF9}" presName="compNode" presStyleCnt="0"/>
      <dgm:spPr/>
    </dgm:pt>
    <dgm:pt modelId="{6A28FADD-FB1E-4B3F-A508-0089038847B1}" type="pres">
      <dgm:prSet presAssocID="{37674C6E-D84B-4D44-9BA3-2D40880B6CF9}" presName="bkgdShape" presStyleLbl="node1" presStyleIdx="5" presStyleCnt="6" custLinFactNeighborX="-436" custLinFactNeighborY="2432"/>
      <dgm:spPr/>
    </dgm:pt>
    <dgm:pt modelId="{FBA1D4FA-BAB2-4F33-97E1-E6C5D184BEB2}" type="pres">
      <dgm:prSet presAssocID="{37674C6E-D84B-4D44-9BA3-2D40880B6CF9}" presName="nodeTx" presStyleLbl="node1" presStyleIdx="5" presStyleCnt="6">
        <dgm:presLayoutVars>
          <dgm:bulletEnabled val="1"/>
        </dgm:presLayoutVars>
      </dgm:prSet>
      <dgm:spPr/>
    </dgm:pt>
    <dgm:pt modelId="{DFA03D2D-F98F-43F5-B337-F3499227638D}" type="pres">
      <dgm:prSet presAssocID="{37674C6E-D84B-4D44-9BA3-2D40880B6CF9}" presName="invisiNode" presStyleLbl="node1" presStyleIdx="5" presStyleCnt="6"/>
      <dgm:spPr/>
    </dgm:pt>
    <dgm:pt modelId="{83220E29-DF89-4746-A998-D2A3D062D7A9}" type="pres">
      <dgm:prSet presAssocID="{37674C6E-D84B-4D44-9BA3-2D40880B6CF9}" presName="imagNode" presStyleLbl="fgImgPlace1" presStyleIdx="5" presStyleCnt="6" custScaleX="85340" custScaleY="91988" custLinFactNeighborX="848" custLinFactNeighborY="-24625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88E58B05-39E4-4884-B7E2-77EC8256F55E}" type="presOf" srcId="{A1F51104-E6AF-4AC3-8AB1-4666E3449144}" destId="{F176A763-2172-4FC9-9B48-3C83776A3733}" srcOrd="1" destOrd="0" presId="urn:microsoft.com/office/officeart/2005/8/layout/hList7"/>
    <dgm:cxn modelId="{8388CB09-1AF1-4F68-8F04-E85EB478CB78}" type="presOf" srcId="{099387BA-C9FA-4C16-B2F8-44776274F879}" destId="{6E4CD495-7E64-4575-B5EA-1DB154030C99}" srcOrd="1" destOrd="0" presId="urn:microsoft.com/office/officeart/2005/8/layout/hList7"/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7F157032-9066-4846-984A-7E2CCFE8B2F5}" type="presOf" srcId="{1CF02398-B932-489A-ACD2-BB1EB1E01913}" destId="{C2D12D80-AB59-4E03-805F-B05566CDA895}" srcOrd="1" destOrd="0" presId="urn:microsoft.com/office/officeart/2005/8/layout/hList7"/>
    <dgm:cxn modelId="{0CE08042-9EDB-4F1B-B83A-8A834F7A64BD}" type="presOf" srcId="{A1F51104-E6AF-4AC3-8AB1-4666E3449144}" destId="{522EB00C-3FE2-4E37-9BA6-2944657395E0}" srcOrd="0" destOrd="0" presId="urn:microsoft.com/office/officeart/2005/8/layout/hList7"/>
    <dgm:cxn modelId="{56D2FC45-9DF0-40E1-8413-18F844AB949C}" type="presOf" srcId="{0B6CE666-3A94-4F99-BA88-A79063BA1534}" destId="{B6B97826-AA45-489B-874D-D778438D45D3}" srcOrd="0" destOrd="0" presId="urn:microsoft.com/office/officeart/2005/8/layout/hList7"/>
    <dgm:cxn modelId="{FE61D068-F548-477A-A486-B79F71396677}" srcId="{705B1FF3-70B0-4CEF-9453-823CD15D6972}" destId="{37674C6E-D84B-4D44-9BA3-2D40880B6CF9}" srcOrd="5" destOrd="0" parTransId="{BD5CC44F-D927-46D3-802C-3168F91FDDAA}" sibTransId="{79DC66C6-C5BB-4A6A-B9BD-C1A8CD561779}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32DB1156-3C69-4FA1-AF40-A225AD514C88}" type="presOf" srcId="{EB14C696-3168-48F8-BBDB-7041B87B524C}" destId="{4D36CF43-B8E4-4886-A47A-A40A04818A69}" srcOrd="0" destOrd="0" presId="urn:microsoft.com/office/officeart/2005/8/layout/hList7"/>
    <dgm:cxn modelId="{078AB458-27F7-4476-848A-CCA28F16AE81}" type="presOf" srcId="{1CF02398-B932-489A-ACD2-BB1EB1E01913}" destId="{EA4D3F82-9997-4266-A468-82B560BF64E4}" srcOrd="0" destOrd="0" presId="urn:microsoft.com/office/officeart/2005/8/layout/hList7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04E8DB83-7C81-47DF-8C8D-8AAFDD37A849}" type="presOf" srcId="{37674C6E-D84B-4D44-9BA3-2D40880B6CF9}" destId="{6A28FADD-FB1E-4B3F-A508-0089038847B1}" srcOrd="0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ADAD2599-59BE-4571-B6CF-072A70C44228}" srcId="{705B1FF3-70B0-4CEF-9453-823CD15D6972}" destId="{A1F51104-E6AF-4AC3-8AB1-4666E3449144}" srcOrd="4" destOrd="0" parTransId="{EB7502D7-BE5D-4CF3-B5B2-334C148D2F9A}" sibTransId="{9D4388D0-B2AC-4220-8B5C-2C18BB83B49B}"/>
    <dgm:cxn modelId="{286602A2-90B7-4930-8EF8-F05385DCC9B3}" type="presOf" srcId="{37674C6E-D84B-4D44-9BA3-2D40880B6CF9}" destId="{FBA1D4FA-BAB2-4F33-97E1-E6C5D184BEB2}" srcOrd="1" destOrd="0" presId="urn:microsoft.com/office/officeart/2005/8/layout/hList7"/>
    <dgm:cxn modelId="{F8C446B2-12F5-4744-BD6F-B265F277844F}" type="presOf" srcId="{9D4388D0-B2AC-4220-8B5C-2C18BB83B49B}" destId="{7BC40335-803A-4D60-98D0-C5924C7B9DDA}" srcOrd="0" destOrd="0" presId="urn:microsoft.com/office/officeart/2005/8/layout/hList7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B4B873BC-DC87-4EE2-93EC-39937FF42BF7}" type="presOf" srcId="{62E6A9C6-397F-49AC-A6AB-21FCD012DE70}" destId="{3A5A7DC7-5FE1-43BC-B152-C43BE16B813D}" srcOrd="0" destOrd="0" presId="urn:microsoft.com/office/officeart/2005/8/layout/hList7"/>
    <dgm:cxn modelId="{1D7B9BC7-AE64-4171-A673-E242BC339A2A}" srcId="{705B1FF3-70B0-4CEF-9453-823CD15D6972}" destId="{1CF02398-B932-489A-ACD2-BB1EB1E01913}" srcOrd="3" destOrd="0" parTransId="{8C3608B3-B739-4016-AC30-989076CDE900}" sibTransId="{EB14C696-3168-48F8-BBDB-7041B87B524C}"/>
    <dgm:cxn modelId="{CBA138D6-C713-490E-A621-C8003D5966F7}" type="presOf" srcId="{099387BA-C9FA-4C16-B2F8-44776274F879}" destId="{0F08AFA4-FA9B-40C7-9698-583D628DCE0A}" srcOrd="0" destOrd="0" presId="urn:microsoft.com/office/officeart/2005/8/layout/hList7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4FE219F2-4369-4230-BEFD-0E72D42E9C6B}" srcId="{705B1FF3-70B0-4CEF-9453-823CD15D6972}" destId="{099387BA-C9FA-4C16-B2F8-44776274F879}" srcOrd="2" destOrd="0" parTransId="{73DDF8D7-9C29-4981-8FB1-421435852A8D}" sibTransId="{0B6CE666-3A94-4F99-BA88-A79063BA1534}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  <dgm:cxn modelId="{3CB4A227-84E8-48A0-9306-E08B6B8BE1D7}" type="presParOf" srcId="{F167E80A-3941-477B-AD30-836F156398D5}" destId="{3A5A7DC7-5FE1-43BC-B152-C43BE16B813D}" srcOrd="3" destOrd="0" presId="urn:microsoft.com/office/officeart/2005/8/layout/hList7"/>
    <dgm:cxn modelId="{43175CD6-2C21-4336-8F8D-56F7C983C979}" type="presParOf" srcId="{F167E80A-3941-477B-AD30-836F156398D5}" destId="{F703D515-15DD-4B0A-B40F-E4602AEE4308}" srcOrd="4" destOrd="0" presId="urn:microsoft.com/office/officeart/2005/8/layout/hList7"/>
    <dgm:cxn modelId="{E377F4BA-CD6C-4B6F-8B25-5F29262F4B8A}" type="presParOf" srcId="{F703D515-15DD-4B0A-B40F-E4602AEE4308}" destId="{0F08AFA4-FA9B-40C7-9698-583D628DCE0A}" srcOrd="0" destOrd="0" presId="urn:microsoft.com/office/officeart/2005/8/layout/hList7"/>
    <dgm:cxn modelId="{C8E41D92-1786-42D7-BE05-7D01AFC6FA58}" type="presParOf" srcId="{F703D515-15DD-4B0A-B40F-E4602AEE4308}" destId="{6E4CD495-7E64-4575-B5EA-1DB154030C99}" srcOrd="1" destOrd="0" presId="urn:microsoft.com/office/officeart/2005/8/layout/hList7"/>
    <dgm:cxn modelId="{3E733801-2559-4FA2-97BB-B72291FA892B}" type="presParOf" srcId="{F703D515-15DD-4B0A-B40F-E4602AEE4308}" destId="{91CD9624-98FD-403D-848C-BE4C9FD3703D}" srcOrd="2" destOrd="0" presId="urn:microsoft.com/office/officeart/2005/8/layout/hList7"/>
    <dgm:cxn modelId="{5B2FFD68-3CF5-45AE-8DF4-E5B38E281173}" type="presParOf" srcId="{F703D515-15DD-4B0A-B40F-E4602AEE4308}" destId="{6DAE7963-70C3-4B4E-986F-69FFCE0D24C3}" srcOrd="3" destOrd="0" presId="urn:microsoft.com/office/officeart/2005/8/layout/hList7"/>
    <dgm:cxn modelId="{16A4BAB9-F949-4694-805E-BAD5CA3E223B}" type="presParOf" srcId="{F167E80A-3941-477B-AD30-836F156398D5}" destId="{B6B97826-AA45-489B-874D-D778438D45D3}" srcOrd="5" destOrd="0" presId="urn:microsoft.com/office/officeart/2005/8/layout/hList7"/>
    <dgm:cxn modelId="{29CF9A72-E46A-4281-B336-F7010A89BB62}" type="presParOf" srcId="{F167E80A-3941-477B-AD30-836F156398D5}" destId="{3EC2C087-D45B-4667-A793-2666035BECA9}" srcOrd="6" destOrd="0" presId="urn:microsoft.com/office/officeart/2005/8/layout/hList7"/>
    <dgm:cxn modelId="{D59A9A17-201C-4916-8818-9AA38B6F95C3}" type="presParOf" srcId="{3EC2C087-D45B-4667-A793-2666035BECA9}" destId="{EA4D3F82-9997-4266-A468-82B560BF64E4}" srcOrd="0" destOrd="0" presId="urn:microsoft.com/office/officeart/2005/8/layout/hList7"/>
    <dgm:cxn modelId="{94F195B3-3E04-4B9F-A969-C97D09EED43F}" type="presParOf" srcId="{3EC2C087-D45B-4667-A793-2666035BECA9}" destId="{C2D12D80-AB59-4E03-805F-B05566CDA895}" srcOrd="1" destOrd="0" presId="urn:microsoft.com/office/officeart/2005/8/layout/hList7"/>
    <dgm:cxn modelId="{BE110592-3037-44D3-8849-D3085F633542}" type="presParOf" srcId="{3EC2C087-D45B-4667-A793-2666035BECA9}" destId="{3CFC0599-D1F1-457A-8062-EF9DECE9F0D7}" srcOrd="2" destOrd="0" presId="urn:microsoft.com/office/officeart/2005/8/layout/hList7"/>
    <dgm:cxn modelId="{8B1BE39A-4A54-427E-9F0B-0E56C8EF2E5B}" type="presParOf" srcId="{3EC2C087-D45B-4667-A793-2666035BECA9}" destId="{C48A965B-EBB1-423E-8E43-54F6B6453DB2}" srcOrd="3" destOrd="0" presId="urn:microsoft.com/office/officeart/2005/8/layout/hList7"/>
    <dgm:cxn modelId="{0D74287D-880C-452B-A315-6783ED6092BA}" type="presParOf" srcId="{F167E80A-3941-477B-AD30-836F156398D5}" destId="{4D36CF43-B8E4-4886-A47A-A40A04818A69}" srcOrd="7" destOrd="0" presId="urn:microsoft.com/office/officeart/2005/8/layout/hList7"/>
    <dgm:cxn modelId="{27BB27F3-8A70-4C28-8CDE-5180989AD395}" type="presParOf" srcId="{F167E80A-3941-477B-AD30-836F156398D5}" destId="{78695B6A-B8E6-4CCB-9BD6-D6E9DBFE6F90}" srcOrd="8" destOrd="0" presId="urn:microsoft.com/office/officeart/2005/8/layout/hList7"/>
    <dgm:cxn modelId="{01773702-3D12-4B8E-AC16-30FE613418A9}" type="presParOf" srcId="{78695B6A-B8E6-4CCB-9BD6-D6E9DBFE6F90}" destId="{522EB00C-3FE2-4E37-9BA6-2944657395E0}" srcOrd="0" destOrd="0" presId="urn:microsoft.com/office/officeart/2005/8/layout/hList7"/>
    <dgm:cxn modelId="{87EA744A-BEDD-46FA-8711-CD95479A0814}" type="presParOf" srcId="{78695B6A-B8E6-4CCB-9BD6-D6E9DBFE6F90}" destId="{F176A763-2172-4FC9-9B48-3C83776A3733}" srcOrd="1" destOrd="0" presId="urn:microsoft.com/office/officeart/2005/8/layout/hList7"/>
    <dgm:cxn modelId="{B00D4DB1-2D18-4F0B-9661-9F4A495D0930}" type="presParOf" srcId="{78695B6A-B8E6-4CCB-9BD6-D6E9DBFE6F90}" destId="{975013CB-EF14-4714-954E-1E18FB74A09E}" srcOrd="2" destOrd="0" presId="urn:microsoft.com/office/officeart/2005/8/layout/hList7"/>
    <dgm:cxn modelId="{7E1E1307-B112-4BC8-9FB5-EF08E267E9F9}" type="presParOf" srcId="{78695B6A-B8E6-4CCB-9BD6-D6E9DBFE6F90}" destId="{0ED3A1F4-6574-4321-B1CE-357583505A95}" srcOrd="3" destOrd="0" presId="urn:microsoft.com/office/officeart/2005/8/layout/hList7"/>
    <dgm:cxn modelId="{DD6BC9D3-FCB8-4EF2-BDEB-F4BACDFD2EA2}" type="presParOf" srcId="{F167E80A-3941-477B-AD30-836F156398D5}" destId="{7BC40335-803A-4D60-98D0-C5924C7B9DDA}" srcOrd="9" destOrd="0" presId="urn:microsoft.com/office/officeart/2005/8/layout/hList7"/>
    <dgm:cxn modelId="{E93D2995-E4AC-41AF-9D22-8E0300203A0C}" type="presParOf" srcId="{F167E80A-3941-477B-AD30-836F156398D5}" destId="{CFA63FC4-52F9-4369-B9D3-480778D526B7}" srcOrd="10" destOrd="0" presId="urn:microsoft.com/office/officeart/2005/8/layout/hList7"/>
    <dgm:cxn modelId="{84C4456D-7C3A-4767-862B-B8D5047AB75D}" type="presParOf" srcId="{CFA63FC4-52F9-4369-B9D3-480778D526B7}" destId="{6A28FADD-FB1E-4B3F-A508-0089038847B1}" srcOrd="0" destOrd="0" presId="urn:microsoft.com/office/officeart/2005/8/layout/hList7"/>
    <dgm:cxn modelId="{E8B36823-EEF8-467B-AA80-BE5CAF1A0E61}" type="presParOf" srcId="{CFA63FC4-52F9-4369-B9D3-480778D526B7}" destId="{FBA1D4FA-BAB2-4F33-97E1-E6C5D184BEB2}" srcOrd="1" destOrd="0" presId="urn:microsoft.com/office/officeart/2005/8/layout/hList7"/>
    <dgm:cxn modelId="{123DA9F6-51FD-4B93-A1F0-70BF79C3CC30}" type="presParOf" srcId="{CFA63FC4-52F9-4369-B9D3-480778D526B7}" destId="{DFA03D2D-F98F-43F5-B337-F3499227638D}" srcOrd="2" destOrd="0" presId="urn:microsoft.com/office/officeart/2005/8/layout/hList7"/>
    <dgm:cxn modelId="{13418A40-B699-41A7-B659-A65EF26EFBB3}" type="presParOf" srcId="{CFA63FC4-52F9-4369-B9D3-480778D526B7}" destId="{83220E29-DF89-4746-A998-D2A3D062D7A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KZ"/>
        </a:p>
      </dgm:t>
    </dgm:pt>
    <dgm:pt modelId="{C15A2622-D580-481E-9A78-399EFB95E583}">
      <dgm:prSet phldrT="[Текст]"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400" b="1" dirty="0"/>
            <a:t>Кисломолочные продукты на основе козьего молока, обогащенные пробиотиками и </a:t>
          </a:r>
          <a:r>
            <a:rPr lang="ru-RU" sz="1400" b="1" dirty="0" err="1"/>
            <a:t>пребиотиками</a:t>
          </a:r>
          <a:endParaRPr lang="ru-RU" sz="1400" b="1" dirty="0"/>
        </a:p>
        <a:p>
          <a:r>
            <a:rPr lang="ru-RU" sz="1200" b="1" dirty="0"/>
            <a:t>Отличие его в легкой усвояемости, высокой биодоступности и </a:t>
          </a:r>
          <a:r>
            <a:rPr lang="ru-RU" sz="1200" b="1" dirty="0" err="1"/>
            <a:t>гипоаллергенности</a:t>
          </a:r>
          <a:r>
            <a:rPr lang="ru-RU" sz="1200" b="1" dirty="0"/>
            <a:t>, что делает его особенно подходящим для детей и людей с чувствительным пищеварением, при этом он является инновационной и импортозамещающей разработкой на рынке Казахстана благодаря использованию козьего молока</a:t>
          </a:r>
          <a:endParaRPr lang="ru-RU" sz="1600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endParaRPr lang="ru-RU" sz="1400" b="1" dirty="0"/>
        </a:p>
        <a:p>
          <a:r>
            <a:rPr lang="ru-RU" sz="1600" b="1" dirty="0"/>
            <a:t>Арбузный сок</a:t>
          </a:r>
        </a:p>
        <a:p>
          <a:endParaRPr lang="ru-RU" sz="1400" b="1" dirty="0"/>
        </a:p>
        <a:p>
          <a:r>
            <a:rPr lang="ru-RU" sz="1400" b="1" dirty="0"/>
            <a:t> в его инновационности, поскольку в Казахстане промышленный выпуск арбузного сока ранее не осуществлялся, что делает разработку новой и уникальной для отечественного рынка</a:t>
          </a:r>
        </a:p>
        <a:p>
          <a:endParaRPr lang="ru-RU" sz="1400" dirty="0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1CF02398-B932-489A-ACD2-BB1EB1E01913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/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600" b="1" dirty="0"/>
            <a:t>Арбузный мармелад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KZ" sz="1400" b="1" dirty="0"/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/>
            <a:t> в его инновационности, поскольку в Казахстане промышленный выпуск мармелада ранее не осуществлялся, что делает разработку новой и уникальной для отечественного рынка</a:t>
          </a:r>
          <a:endParaRPr lang="ru-KZ" sz="1400" dirty="0"/>
        </a:p>
      </dgm:t>
    </dgm:pt>
    <dgm:pt modelId="{8C3608B3-B739-4016-AC30-989076CDE900}" type="parTrans" cxnId="{1D7B9BC7-AE64-4171-A673-E242BC339A2A}">
      <dgm:prSet/>
      <dgm:spPr/>
      <dgm:t>
        <a:bodyPr/>
        <a:lstStyle/>
        <a:p>
          <a:endParaRPr lang="ru-KZ"/>
        </a:p>
      </dgm:t>
    </dgm:pt>
    <dgm:pt modelId="{EB14C696-3168-48F8-BBDB-7041B87B524C}" type="sibTrans" cxnId="{1D7B9BC7-AE64-4171-A673-E242BC339A2A}">
      <dgm:prSet/>
      <dgm:spPr/>
      <dgm:t>
        <a:bodyPr/>
        <a:lstStyle/>
        <a:p>
          <a:endParaRPr lang="ru-KZ"/>
        </a:p>
      </dgm:t>
    </dgm:pt>
    <dgm:pt modelId="{A1F51104-E6AF-4AC3-8AB1-4666E3449144}">
      <dgm:prSet custT="1"/>
      <dgm:spPr>
        <a:ln>
          <a:solidFill>
            <a:srgbClr val="92D050"/>
          </a:solidFill>
        </a:ln>
      </dgm:spPr>
      <dgm:t>
        <a:bodyPr/>
        <a:lstStyle/>
        <a:p>
          <a:endParaRPr lang="ru-RU" sz="1100" b="1" dirty="0"/>
        </a:p>
        <a:p>
          <a:r>
            <a:rPr lang="ru-RU" sz="1400" b="1" dirty="0"/>
            <a:t>АКВАКОРМА</a:t>
          </a:r>
        </a:p>
        <a:p>
          <a:endParaRPr lang="ru-RU" sz="1200" b="1" dirty="0"/>
        </a:p>
        <a:p>
          <a:r>
            <a:rPr lang="ru-RU" sz="1200" b="1" dirty="0"/>
            <a:t>в использовании отечественного сырья для создания сбалансированных экструдированных комбикормов, что обеспечивает экологичность, экономическую эффективность и способствует импортозамещению в кормлении ценных видов рыб и гидробионтов</a:t>
          </a:r>
          <a:endParaRPr lang="ru-KZ" sz="1400" dirty="0"/>
        </a:p>
      </dgm:t>
    </dgm:pt>
    <dgm:pt modelId="{9D4388D0-B2AC-4220-8B5C-2C18BB83B49B}" type="sibTrans" cxnId="{ADAD2599-59BE-4571-B6CF-072A70C44228}">
      <dgm:prSet/>
      <dgm:spPr/>
      <dgm:t>
        <a:bodyPr/>
        <a:lstStyle/>
        <a:p>
          <a:endParaRPr lang="ru-KZ"/>
        </a:p>
      </dgm:t>
    </dgm:pt>
    <dgm:pt modelId="{EB7502D7-BE5D-4CF3-B5B2-334C148D2F9A}" type="parTrans" cxnId="{ADAD2599-59BE-4571-B6CF-072A70C44228}">
      <dgm:prSet/>
      <dgm:spPr/>
      <dgm:t>
        <a:bodyPr/>
        <a:lstStyle/>
        <a:p>
          <a:endParaRPr lang="ru-KZ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ScaleX="35781" custScaleY="99176" custLinFactNeighborX="2252" custLinFactNeighborY="53626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4"/>
      <dgm:spPr/>
    </dgm:pt>
    <dgm:pt modelId="{F9FB741D-EB10-450B-9A4C-55278C3BDD8D}" type="pres">
      <dgm:prSet presAssocID="{C15A2622-D580-481E-9A78-399EFB95E583}" presName="nodeTx" presStyleLbl="node1" presStyleIdx="0" presStyleCnt="4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4"/>
      <dgm:spPr/>
    </dgm:pt>
    <dgm:pt modelId="{39A89BB3-F14D-4DBB-8334-20D8138E258F}" type="pres">
      <dgm:prSet presAssocID="{C15A2622-D580-481E-9A78-399EFB95E583}" presName="imagNode" presStyleLbl="fgImgPlace1" presStyleIdx="0" presStyleCnt="4" custAng="0" custScaleX="75855" custScaleY="77651" custLinFactNeighborX="-1757" custLinFactNeighborY="-2474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4"/>
      <dgm:spPr/>
    </dgm:pt>
    <dgm:pt modelId="{9B4B0A30-9480-4612-A510-6D10C26B7487}" type="pres">
      <dgm:prSet presAssocID="{2BEF07B0-F91B-4082-A714-35089C80C791}" presName="nodeTx" presStyleLbl="node1" presStyleIdx="1" presStyleCnt="4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4"/>
      <dgm:spPr/>
    </dgm:pt>
    <dgm:pt modelId="{D87E3AAF-F072-4CA8-8644-5B610C490557}" type="pres">
      <dgm:prSet presAssocID="{2BEF07B0-F91B-4082-A714-35089C80C791}" presName="imagNode" presStyleLbl="fgImgPlace1" presStyleIdx="1" presStyleCnt="4" custScaleX="75855" custScaleY="76777" custLinFactNeighborX="-2004" custLinFactNeighborY="-28956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A5A7DC7-5FE1-43BC-B152-C43BE16B813D}" type="pres">
      <dgm:prSet presAssocID="{62E6A9C6-397F-49AC-A6AB-21FCD012DE70}" presName="sibTrans" presStyleLbl="sibTrans2D1" presStyleIdx="0" presStyleCnt="0"/>
      <dgm:spPr/>
    </dgm:pt>
    <dgm:pt modelId="{3EC2C087-D45B-4667-A793-2666035BECA9}" type="pres">
      <dgm:prSet presAssocID="{1CF02398-B932-489A-ACD2-BB1EB1E01913}" presName="compNode" presStyleCnt="0"/>
      <dgm:spPr/>
    </dgm:pt>
    <dgm:pt modelId="{EA4D3F82-9997-4266-A468-82B560BF64E4}" type="pres">
      <dgm:prSet presAssocID="{1CF02398-B932-489A-ACD2-BB1EB1E01913}" presName="bkgdShape" presStyleLbl="node1" presStyleIdx="2" presStyleCnt="4" custLinFactNeighborX="281" custLinFactNeighborY="-302"/>
      <dgm:spPr/>
    </dgm:pt>
    <dgm:pt modelId="{C2D12D80-AB59-4E03-805F-B05566CDA895}" type="pres">
      <dgm:prSet presAssocID="{1CF02398-B932-489A-ACD2-BB1EB1E01913}" presName="nodeTx" presStyleLbl="node1" presStyleIdx="2" presStyleCnt="4">
        <dgm:presLayoutVars>
          <dgm:bulletEnabled val="1"/>
        </dgm:presLayoutVars>
      </dgm:prSet>
      <dgm:spPr/>
    </dgm:pt>
    <dgm:pt modelId="{3CFC0599-D1F1-457A-8062-EF9DECE9F0D7}" type="pres">
      <dgm:prSet presAssocID="{1CF02398-B932-489A-ACD2-BB1EB1E01913}" presName="invisiNode" presStyleLbl="node1" presStyleIdx="2" presStyleCnt="4"/>
      <dgm:spPr/>
    </dgm:pt>
    <dgm:pt modelId="{C48A965B-EBB1-423E-8E43-54F6B6453DB2}" type="pres">
      <dgm:prSet presAssocID="{1CF02398-B932-489A-ACD2-BB1EB1E01913}" presName="imagNode" presStyleLbl="fgImgPlace1" presStyleIdx="2" presStyleCnt="4" custScaleX="80963" custScaleY="80388" custLinFactNeighborX="-4104" custLinFactNeighborY="-16417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D36CF43-B8E4-4886-A47A-A40A04818A69}" type="pres">
      <dgm:prSet presAssocID="{EB14C696-3168-48F8-BBDB-7041B87B524C}" presName="sibTrans" presStyleLbl="sibTrans2D1" presStyleIdx="0" presStyleCnt="0"/>
      <dgm:spPr/>
    </dgm:pt>
    <dgm:pt modelId="{78695B6A-B8E6-4CCB-9BD6-D6E9DBFE6F90}" type="pres">
      <dgm:prSet presAssocID="{A1F51104-E6AF-4AC3-8AB1-4666E3449144}" presName="compNode" presStyleCnt="0"/>
      <dgm:spPr/>
    </dgm:pt>
    <dgm:pt modelId="{522EB00C-3FE2-4E37-9BA6-2944657395E0}" type="pres">
      <dgm:prSet presAssocID="{A1F51104-E6AF-4AC3-8AB1-4666E3449144}" presName="bkgdShape" presStyleLbl="node1" presStyleIdx="3" presStyleCnt="4" custLinFactNeighborX="710" custLinFactNeighborY="453"/>
      <dgm:spPr/>
    </dgm:pt>
    <dgm:pt modelId="{F176A763-2172-4FC9-9B48-3C83776A3733}" type="pres">
      <dgm:prSet presAssocID="{A1F51104-E6AF-4AC3-8AB1-4666E3449144}" presName="nodeTx" presStyleLbl="node1" presStyleIdx="3" presStyleCnt="4">
        <dgm:presLayoutVars>
          <dgm:bulletEnabled val="1"/>
        </dgm:presLayoutVars>
      </dgm:prSet>
      <dgm:spPr/>
    </dgm:pt>
    <dgm:pt modelId="{975013CB-EF14-4714-954E-1E18FB74A09E}" type="pres">
      <dgm:prSet presAssocID="{A1F51104-E6AF-4AC3-8AB1-4666E3449144}" presName="invisiNode" presStyleLbl="node1" presStyleIdx="3" presStyleCnt="4"/>
      <dgm:spPr/>
    </dgm:pt>
    <dgm:pt modelId="{0ED3A1F4-6574-4321-B1CE-357583505A95}" type="pres">
      <dgm:prSet presAssocID="{A1F51104-E6AF-4AC3-8AB1-4666E3449144}" presName="imagNode" presStyleLbl="fgImgPlace1" presStyleIdx="3" presStyleCnt="4" custScaleX="79840" custScaleY="75572" custLinFactNeighborX="2244" custLinFactNeighborY="-1882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</dgm:ptLst>
  <dgm:cxnLst>
    <dgm:cxn modelId="{88E58B05-39E4-4884-B7E2-77EC8256F55E}" type="presOf" srcId="{A1F51104-E6AF-4AC3-8AB1-4666E3449144}" destId="{F176A763-2172-4FC9-9B48-3C83776A3733}" srcOrd="1" destOrd="0" presId="urn:microsoft.com/office/officeart/2005/8/layout/hList7"/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7F157032-9066-4846-984A-7E2CCFE8B2F5}" type="presOf" srcId="{1CF02398-B932-489A-ACD2-BB1EB1E01913}" destId="{C2D12D80-AB59-4E03-805F-B05566CDA895}" srcOrd="1" destOrd="0" presId="urn:microsoft.com/office/officeart/2005/8/layout/hList7"/>
    <dgm:cxn modelId="{0CE08042-9EDB-4F1B-B83A-8A834F7A64BD}" type="presOf" srcId="{A1F51104-E6AF-4AC3-8AB1-4666E3449144}" destId="{522EB00C-3FE2-4E37-9BA6-2944657395E0}" srcOrd="0" destOrd="0" presId="urn:microsoft.com/office/officeart/2005/8/layout/hList7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32DB1156-3C69-4FA1-AF40-A225AD514C88}" type="presOf" srcId="{EB14C696-3168-48F8-BBDB-7041B87B524C}" destId="{4D36CF43-B8E4-4886-A47A-A40A04818A69}" srcOrd="0" destOrd="0" presId="urn:microsoft.com/office/officeart/2005/8/layout/hList7"/>
    <dgm:cxn modelId="{078AB458-27F7-4476-848A-CCA28F16AE81}" type="presOf" srcId="{1CF02398-B932-489A-ACD2-BB1EB1E01913}" destId="{EA4D3F82-9997-4266-A468-82B560BF64E4}" srcOrd="0" destOrd="0" presId="urn:microsoft.com/office/officeart/2005/8/layout/hList7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ADAD2599-59BE-4571-B6CF-072A70C44228}" srcId="{705B1FF3-70B0-4CEF-9453-823CD15D6972}" destId="{A1F51104-E6AF-4AC3-8AB1-4666E3449144}" srcOrd="3" destOrd="0" parTransId="{EB7502D7-BE5D-4CF3-B5B2-334C148D2F9A}" sibTransId="{9D4388D0-B2AC-4220-8B5C-2C18BB83B49B}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B4B873BC-DC87-4EE2-93EC-39937FF42BF7}" type="presOf" srcId="{62E6A9C6-397F-49AC-A6AB-21FCD012DE70}" destId="{3A5A7DC7-5FE1-43BC-B152-C43BE16B813D}" srcOrd="0" destOrd="0" presId="urn:microsoft.com/office/officeart/2005/8/layout/hList7"/>
    <dgm:cxn modelId="{1D7B9BC7-AE64-4171-A673-E242BC339A2A}" srcId="{705B1FF3-70B0-4CEF-9453-823CD15D6972}" destId="{1CF02398-B932-489A-ACD2-BB1EB1E01913}" srcOrd="2" destOrd="0" parTransId="{8C3608B3-B739-4016-AC30-989076CDE900}" sibTransId="{EB14C696-3168-48F8-BBDB-7041B87B524C}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  <dgm:cxn modelId="{3CB4A227-84E8-48A0-9306-E08B6B8BE1D7}" type="presParOf" srcId="{F167E80A-3941-477B-AD30-836F156398D5}" destId="{3A5A7DC7-5FE1-43BC-B152-C43BE16B813D}" srcOrd="3" destOrd="0" presId="urn:microsoft.com/office/officeart/2005/8/layout/hList7"/>
    <dgm:cxn modelId="{29CF9A72-E46A-4281-B336-F7010A89BB62}" type="presParOf" srcId="{F167E80A-3941-477B-AD30-836F156398D5}" destId="{3EC2C087-D45B-4667-A793-2666035BECA9}" srcOrd="4" destOrd="0" presId="urn:microsoft.com/office/officeart/2005/8/layout/hList7"/>
    <dgm:cxn modelId="{D59A9A17-201C-4916-8818-9AA38B6F95C3}" type="presParOf" srcId="{3EC2C087-D45B-4667-A793-2666035BECA9}" destId="{EA4D3F82-9997-4266-A468-82B560BF64E4}" srcOrd="0" destOrd="0" presId="urn:microsoft.com/office/officeart/2005/8/layout/hList7"/>
    <dgm:cxn modelId="{94F195B3-3E04-4B9F-A969-C97D09EED43F}" type="presParOf" srcId="{3EC2C087-D45B-4667-A793-2666035BECA9}" destId="{C2D12D80-AB59-4E03-805F-B05566CDA895}" srcOrd="1" destOrd="0" presId="urn:microsoft.com/office/officeart/2005/8/layout/hList7"/>
    <dgm:cxn modelId="{BE110592-3037-44D3-8849-D3085F633542}" type="presParOf" srcId="{3EC2C087-D45B-4667-A793-2666035BECA9}" destId="{3CFC0599-D1F1-457A-8062-EF9DECE9F0D7}" srcOrd="2" destOrd="0" presId="urn:microsoft.com/office/officeart/2005/8/layout/hList7"/>
    <dgm:cxn modelId="{8B1BE39A-4A54-427E-9F0B-0E56C8EF2E5B}" type="presParOf" srcId="{3EC2C087-D45B-4667-A793-2666035BECA9}" destId="{C48A965B-EBB1-423E-8E43-54F6B6453DB2}" srcOrd="3" destOrd="0" presId="urn:microsoft.com/office/officeart/2005/8/layout/hList7"/>
    <dgm:cxn modelId="{0D74287D-880C-452B-A315-6783ED6092BA}" type="presParOf" srcId="{F167E80A-3941-477B-AD30-836F156398D5}" destId="{4D36CF43-B8E4-4886-A47A-A40A04818A69}" srcOrd="5" destOrd="0" presId="urn:microsoft.com/office/officeart/2005/8/layout/hList7"/>
    <dgm:cxn modelId="{27BB27F3-8A70-4C28-8CDE-5180989AD395}" type="presParOf" srcId="{F167E80A-3941-477B-AD30-836F156398D5}" destId="{78695B6A-B8E6-4CCB-9BD6-D6E9DBFE6F90}" srcOrd="6" destOrd="0" presId="urn:microsoft.com/office/officeart/2005/8/layout/hList7"/>
    <dgm:cxn modelId="{01773702-3D12-4B8E-AC16-30FE613418A9}" type="presParOf" srcId="{78695B6A-B8E6-4CCB-9BD6-D6E9DBFE6F90}" destId="{522EB00C-3FE2-4E37-9BA6-2944657395E0}" srcOrd="0" destOrd="0" presId="urn:microsoft.com/office/officeart/2005/8/layout/hList7"/>
    <dgm:cxn modelId="{87EA744A-BEDD-46FA-8711-CD95479A0814}" type="presParOf" srcId="{78695B6A-B8E6-4CCB-9BD6-D6E9DBFE6F90}" destId="{F176A763-2172-4FC9-9B48-3C83776A3733}" srcOrd="1" destOrd="0" presId="urn:microsoft.com/office/officeart/2005/8/layout/hList7"/>
    <dgm:cxn modelId="{B00D4DB1-2D18-4F0B-9661-9F4A495D0930}" type="presParOf" srcId="{78695B6A-B8E6-4CCB-9BD6-D6E9DBFE6F90}" destId="{975013CB-EF14-4714-954E-1E18FB74A09E}" srcOrd="2" destOrd="0" presId="urn:microsoft.com/office/officeart/2005/8/layout/hList7"/>
    <dgm:cxn modelId="{7E1E1307-B112-4BC8-9FB5-EF08E267E9F9}" type="presParOf" srcId="{78695B6A-B8E6-4CCB-9BD6-D6E9DBFE6F90}" destId="{0ED3A1F4-6574-4321-B1CE-357583505A9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#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KZ"/>
        </a:p>
      </dgm:t>
    </dgm:pt>
    <dgm:pt modelId="{C15A2622-D580-481E-9A78-399EFB95E583}">
      <dgm:prSet phldrT="[Текст]" custT="1"/>
      <dgm:spPr/>
      <dgm:t>
        <a:bodyPr/>
        <a:lstStyle/>
        <a:p>
          <a:r>
            <a:rPr lang="ru-RU" sz="1600" dirty="0"/>
            <a:t>Разработка технологии первичной обработки шкур КРС при их хранении с применением электрофизических методов в целях повышения их качественных характеристик</a:t>
          </a:r>
        </a:p>
        <a:p>
          <a:endParaRPr lang="ru-RU" sz="1200" dirty="0"/>
        </a:p>
        <a:p>
          <a:endParaRPr lang="ru-RU" sz="1200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r>
            <a:rPr lang="ru-RU" sz="1600" dirty="0"/>
            <a:t>Разработка и практическое внедрение технологии производства кисломолочных и творожных продуктов с использованием </a:t>
          </a:r>
          <a:r>
            <a:rPr lang="ru-RU" sz="1600" dirty="0" err="1"/>
            <a:t>белково</a:t>
          </a:r>
          <a:r>
            <a:rPr lang="ru-RU" sz="1600" dirty="0"/>
            <a:t>-углеводных концентратов функционального назначения</a:t>
          </a:r>
        </a:p>
        <a:p>
          <a:endParaRPr lang="ru-RU" sz="1100" dirty="0"/>
        </a:p>
        <a:p>
          <a:endParaRPr lang="ru-RU" sz="1100" dirty="0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4D2ABF6B-1702-4B01-98E0-2D9455207509}">
      <dgm:prSet phldrT="[Текст]" custT="1"/>
      <dgm:spPr/>
      <dgm:t>
        <a:bodyPr/>
        <a:lstStyle/>
        <a:p>
          <a:r>
            <a:rPr lang="ru-RU" sz="1600" dirty="0"/>
            <a:t>Разработка технологии экстракции </a:t>
          </a:r>
          <a:r>
            <a:rPr lang="ru-RU" sz="1600" dirty="0" err="1"/>
            <a:t>юглона</a:t>
          </a:r>
          <a:r>
            <a:rPr lang="ru-RU" sz="1600" dirty="0"/>
            <a:t> из растительных источников для применения в пищевой промышленности</a:t>
          </a:r>
        </a:p>
        <a:p>
          <a:endParaRPr lang="ru-RU" sz="1200" dirty="0"/>
        </a:p>
        <a:p>
          <a:endParaRPr lang="ru-RU" sz="1200" dirty="0"/>
        </a:p>
      </dgm:t>
    </dgm:pt>
    <dgm:pt modelId="{5D368ADF-7ADE-401D-9AD1-09A092797783}" type="parTrans" cxnId="{1C60B90B-F39B-4D5C-A550-9ECC07CEEFF9}">
      <dgm:prSet/>
      <dgm:spPr/>
      <dgm:t>
        <a:bodyPr/>
        <a:lstStyle/>
        <a:p>
          <a:endParaRPr lang="ru-RU"/>
        </a:p>
      </dgm:t>
    </dgm:pt>
    <dgm:pt modelId="{E071BB7A-6428-4E53-8056-EA805305DB84}" type="sibTrans" cxnId="{1C60B90B-F39B-4D5C-A550-9ECC07CEEFF9}">
      <dgm:prSet/>
      <dgm:spPr/>
      <dgm:t>
        <a:bodyPr/>
        <a:lstStyle/>
        <a:p>
          <a:endParaRPr lang="ru-RU"/>
        </a:p>
      </dgm:t>
    </dgm:pt>
    <dgm:pt modelId="{55E0D992-A613-47E5-9315-A36F683675E4}">
      <dgm:prSet custT="1"/>
      <dgm:spPr/>
      <dgm:t>
        <a:bodyPr/>
        <a:lstStyle/>
        <a:p>
          <a:r>
            <a:rPr lang="ru-RU" sz="1600" dirty="0"/>
            <a:t>Разработка технологии получения биологически активных добавок на основе верблюжьего и кобыльего молока, обогащенных экстрактом из скорлупы грецкого ореха</a:t>
          </a:r>
        </a:p>
        <a:p>
          <a:endParaRPr lang="ru-RU" sz="1100" dirty="0"/>
        </a:p>
        <a:p>
          <a:endParaRPr lang="ru-RU" sz="1100" dirty="0"/>
        </a:p>
      </dgm:t>
    </dgm:pt>
    <dgm:pt modelId="{BAD1AA62-312F-46C4-A7C7-69344BBB1F66}" type="sibTrans" cxnId="{7599EADE-2EDB-4B16-AFF6-4F3D6F13B208}">
      <dgm:prSet/>
      <dgm:spPr/>
      <dgm:t>
        <a:bodyPr/>
        <a:lstStyle/>
        <a:p>
          <a:endParaRPr lang="ru-RU"/>
        </a:p>
      </dgm:t>
    </dgm:pt>
    <dgm:pt modelId="{26536F4D-E110-46F4-8DD7-A8533DA50A22}" type="parTrans" cxnId="{7599EADE-2EDB-4B16-AFF6-4F3D6F13B208}">
      <dgm:prSet/>
      <dgm:spPr/>
      <dgm:t>
        <a:bodyPr/>
        <a:lstStyle/>
        <a:p>
          <a:endParaRPr lang="ru-RU"/>
        </a:p>
      </dgm:t>
    </dgm:pt>
    <dgm:pt modelId="{73D438B6-407C-4D2B-AAE9-E4C953CDFA32}">
      <dgm:prSet phldrT="[Текст]" custT="1"/>
      <dgm:spPr/>
      <dgm:t>
        <a:bodyPr/>
        <a:lstStyle/>
        <a:p>
          <a:endParaRPr lang="ru-RU" sz="1600" dirty="0"/>
        </a:p>
        <a:p>
          <a:r>
            <a:rPr lang="ru-RU" sz="1600" dirty="0"/>
            <a:t>Разработка технологии комплексной биологически активной добавки (БАД) иммуномодулирующей направленности</a:t>
          </a:r>
        </a:p>
        <a:p>
          <a:endParaRPr lang="ru-RU" sz="1400" dirty="0"/>
        </a:p>
        <a:p>
          <a:endParaRPr lang="ru-RU" sz="1400" dirty="0"/>
        </a:p>
        <a:p>
          <a:r>
            <a:rPr lang="ru-RU" sz="1400" dirty="0"/>
            <a:t> </a:t>
          </a:r>
        </a:p>
      </dgm:t>
    </dgm:pt>
    <dgm:pt modelId="{6A3729E4-9A20-4A07-91BE-52E6511B1507}" type="parTrans" cxnId="{AA2F6B84-03E2-474E-AE16-68211EC72FF4}">
      <dgm:prSet/>
      <dgm:spPr/>
      <dgm:t>
        <a:bodyPr/>
        <a:lstStyle/>
        <a:p>
          <a:endParaRPr lang="ru-KZ"/>
        </a:p>
      </dgm:t>
    </dgm:pt>
    <dgm:pt modelId="{B7361F57-3269-418A-81BA-A5FDA6AD45EA}" type="sibTrans" cxnId="{AA2F6B84-03E2-474E-AE16-68211EC72FF4}">
      <dgm:prSet/>
      <dgm:spPr/>
      <dgm:t>
        <a:bodyPr/>
        <a:lstStyle/>
        <a:p>
          <a:endParaRPr lang="ru-KZ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5"/>
      <dgm:spPr/>
    </dgm:pt>
    <dgm:pt modelId="{F9FB741D-EB10-450B-9A4C-55278C3BDD8D}" type="pres">
      <dgm:prSet presAssocID="{C15A2622-D580-481E-9A78-399EFB95E583}" presName="nodeTx" presStyleLbl="node1" presStyleIdx="0" presStyleCnt="5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5"/>
      <dgm:spPr/>
    </dgm:pt>
    <dgm:pt modelId="{39A89BB3-F14D-4DBB-8334-20D8138E258F}" type="pres">
      <dgm:prSet presAssocID="{C15A2622-D580-481E-9A78-399EFB95E583}" presName="imagNode" presStyleLbl="fgImgPlace1" presStyleIdx="0" presStyleCnt="5" custScaleX="78124" custScaleY="74723" custLinFactNeighborX="-5299" custLinFactNeighborY="-181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5"/>
      <dgm:spPr/>
    </dgm:pt>
    <dgm:pt modelId="{9B4B0A30-9480-4612-A510-6D10C26B7487}" type="pres">
      <dgm:prSet presAssocID="{2BEF07B0-F91B-4082-A714-35089C80C791}" presName="nodeTx" presStyleLbl="node1" presStyleIdx="1" presStyleCnt="5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5"/>
      <dgm:spPr/>
    </dgm:pt>
    <dgm:pt modelId="{D87E3AAF-F072-4CA8-8644-5B610C490557}" type="pres">
      <dgm:prSet presAssocID="{2BEF07B0-F91B-4082-A714-35089C80C791}" presName="imagNode" presStyleLbl="fgImgPlace1" presStyleIdx="1" presStyleCnt="5" custScaleX="78124" custScaleY="74723" custLinFactNeighborX="-1055" custLinFactNeighborY="-1848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1D394BD-4049-42DB-B763-99F835A073CA}" type="pres">
      <dgm:prSet presAssocID="{62E6A9C6-397F-49AC-A6AB-21FCD012DE70}" presName="sibTrans" presStyleLbl="sibTrans2D1" presStyleIdx="0" presStyleCnt="0"/>
      <dgm:spPr/>
    </dgm:pt>
    <dgm:pt modelId="{ADADB2BE-B1C6-4BCB-8B6A-5953F7914153}" type="pres">
      <dgm:prSet presAssocID="{4D2ABF6B-1702-4B01-98E0-2D9455207509}" presName="compNode" presStyleCnt="0"/>
      <dgm:spPr/>
    </dgm:pt>
    <dgm:pt modelId="{75ED8977-6EB7-4054-8D22-D3FD387434E0}" type="pres">
      <dgm:prSet presAssocID="{4D2ABF6B-1702-4B01-98E0-2D9455207509}" presName="bkgdShape" presStyleLbl="node1" presStyleIdx="2" presStyleCnt="5"/>
      <dgm:spPr/>
    </dgm:pt>
    <dgm:pt modelId="{1D9A21A4-3E60-4619-A9C6-7595F7E2A998}" type="pres">
      <dgm:prSet presAssocID="{4D2ABF6B-1702-4B01-98E0-2D9455207509}" presName="nodeTx" presStyleLbl="node1" presStyleIdx="2" presStyleCnt="5">
        <dgm:presLayoutVars>
          <dgm:bulletEnabled val="1"/>
        </dgm:presLayoutVars>
      </dgm:prSet>
      <dgm:spPr/>
    </dgm:pt>
    <dgm:pt modelId="{13B7EBEB-D5F1-4D52-B12F-F04EAED480B6}" type="pres">
      <dgm:prSet presAssocID="{4D2ABF6B-1702-4B01-98E0-2D9455207509}" presName="invisiNode" presStyleLbl="node1" presStyleIdx="2" presStyleCnt="5"/>
      <dgm:spPr/>
    </dgm:pt>
    <dgm:pt modelId="{CB5E8EB7-E590-4B30-B9A0-1055F2DFBEB4}" type="pres">
      <dgm:prSet presAssocID="{4D2ABF6B-1702-4B01-98E0-2D9455207509}" presName="imagNode" presStyleLbl="fgImgPlace1" presStyleIdx="2" presStyleCnt="5" custScaleX="78124" custScaleY="74723" custLinFactNeighborX="-1055" custLinFactNeighborY="-1848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97476AB-28BA-427A-8F76-3EA418F057C0}" type="pres">
      <dgm:prSet presAssocID="{E071BB7A-6428-4E53-8056-EA805305DB84}" presName="sibTrans" presStyleLbl="sibTrans2D1" presStyleIdx="0" presStyleCnt="0"/>
      <dgm:spPr/>
    </dgm:pt>
    <dgm:pt modelId="{083AAB76-2F6A-4EC7-A9EB-40F78132EAA6}" type="pres">
      <dgm:prSet presAssocID="{55E0D992-A613-47E5-9315-A36F683675E4}" presName="compNode" presStyleCnt="0"/>
      <dgm:spPr/>
    </dgm:pt>
    <dgm:pt modelId="{2B6AAAE9-C5DE-46AF-8A74-CA6BD370F47D}" type="pres">
      <dgm:prSet presAssocID="{55E0D992-A613-47E5-9315-A36F683675E4}" presName="bkgdShape" presStyleLbl="node1" presStyleIdx="3" presStyleCnt="5"/>
      <dgm:spPr/>
    </dgm:pt>
    <dgm:pt modelId="{07DDCC18-F45F-47F9-92DF-811B4CC2D448}" type="pres">
      <dgm:prSet presAssocID="{55E0D992-A613-47E5-9315-A36F683675E4}" presName="nodeTx" presStyleLbl="node1" presStyleIdx="3" presStyleCnt="5">
        <dgm:presLayoutVars>
          <dgm:bulletEnabled val="1"/>
        </dgm:presLayoutVars>
      </dgm:prSet>
      <dgm:spPr/>
    </dgm:pt>
    <dgm:pt modelId="{43D74B4F-3924-4342-A899-3671463D2124}" type="pres">
      <dgm:prSet presAssocID="{55E0D992-A613-47E5-9315-A36F683675E4}" presName="invisiNode" presStyleLbl="node1" presStyleIdx="3" presStyleCnt="5"/>
      <dgm:spPr/>
    </dgm:pt>
    <dgm:pt modelId="{27AFBA37-BC79-4020-A863-48BCEFD5D3F3}" type="pres">
      <dgm:prSet presAssocID="{55E0D992-A613-47E5-9315-A36F683675E4}" presName="imagNode" presStyleLbl="fgImgPlace1" presStyleIdx="3" presStyleCnt="5" custScaleX="78124" custScaleY="74723" custLinFactNeighborX="-1055" custLinFactNeighborY="-1848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76C4395-8C92-4668-83CE-A252AF1DDDDF}" type="pres">
      <dgm:prSet presAssocID="{BAD1AA62-312F-46C4-A7C7-69344BBB1F66}" presName="sibTrans" presStyleLbl="sibTrans2D1" presStyleIdx="0" presStyleCnt="0"/>
      <dgm:spPr/>
    </dgm:pt>
    <dgm:pt modelId="{0B81BF34-92BE-4062-80A8-CE5072B31D3A}" type="pres">
      <dgm:prSet presAssocID="{73D438B6-407C-4D2B-AAE9-E4C953CDFA32}" presName="compNode" presStyleCnt="0"/>
      <dgm:spPr/>
    </dgm:pt>
    <dgm:pt modelId="{37672172-F6C5-4137-8AB0-EE445F1D80C7}" type="pres">
      <dgm:prSet presAssocID="{73D438B6-407C-4D2B-AAE9-E4C953CDFA32}" presName="bkgdShape" presStyleLbl="node1" presStyleIdx="4" presStyleCnt="5"/>
      <dgm:spPr/>
    </dgm:pt>
    <dgm:pt modelId="{FD6D538A-C8FD-4A38-BB66-D17EF02E6FB7}" type="pres">
      <dgm:prSet presAssocID="{73D438B6-407C-4D2B-AAE9-E4C953CDFA32}" presName="nodeTx" presStyleLbl="node1" presStyleIdx="4" presStyleCnt="5">
        <dgm:presLayoutVars>
          <dgm:bulletEnabled val="1"/>
        </dgm:presLayoutVars>
      </dgm:prSet>
      <dgm:spPr/>
    </dgm:pt>
    <dgm:pt modelId="{41C3C9A1-0787-47C1-A76D-F44EE68AEC2C}" type="pres">
      <dgm:prSet presAssocID="{73D438B6-407C-4D2B-AAE9-E4C953CDFA32}" presName="invisiNode" presStyleLbl="node1" presStyleIdx="4" presStyleCnt="5"/>
      <dgm:spPr/>
    </dgm:pt>
    <dgm:pt modelId="{67362B5F-4A9F-4597-BFFB-6AF9D6FA9AFB}" type="pres">
      <dgm:prSet presAssocID="{73D438B6-407C-4D2B-AAE9-E4C953CDFA32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1C60B90B-F39B-4D5C-A550-9ECC07CEEFF9}" srcId="{705B1FF3-70B0-4CEF-9453-823CD15D6972}" destId="{4D2ABF6B-1702-4B01-98E0-2D9455207509}" srcOrd="2" destOrd="0" parTransId="{5D368ADF-7ADE-401D-9AD1-09A092797783}" sibTransId="{E071BB7A-6428-4E53-8056-EA805305DB84}"/>
    <dgm:cxn modelId="{E5AE0D0D-5272-4D3F-90D4-580BAB143E49}" type="presOf" srcId="{73D438B6-407C-4D2B-AAE9-E4C953CDFA32}" destId="{FD6D538A-C8FD-4A38-BB66-D17EF02E6FB7}" srcOrd="1" destOrd="0" presId="urn:microsoft.com/office/officeart/2005/8/layout/hList7#2"/>
    <dgm:cxn modelId="{152E6D11-86C3-43D1-9885-C71A06D2FFB5}" type="presOf" srcId="{55E0D992-A613-47E5-9315-A36F683675E4}" destId="{07DDCC18-F45F-47F9-92DF-811B4CC2D448}" srcOrd="1" destOrd="0" presId="urn:microsoft.com/office/officeart/2005/8/layout/hList7#2"/>
    <dgm:cxn modelId="{52693D22-E892-4E6C-87A1-06676226EB54}" type="presOf" srcId="{705B1FF3-70B0-4CEF-9453-823CD15D6972}" destId="{0A418BCE-9966-4C6E-B5F6-9CC212292E36}" srcOrd="0" destOrd="0" presId="urn:microsoft.com/office/officeart/2005/8/layout/hList7#2"/>
    <dgm:cxn modelId="{CB5DD266-600D-4CA1-A04F-AF78408D4576}" type="presOf" srcId="{62E6A9C6-397F-49AC-A6AB-21FCD012DE70}" destId="{91D394BD-4049-42DB-B763-99F835A073CA}" srcOrd="0" destOrd="0" presId="urn:microsoft.com/office/officeart/2005/8/layout/hList7#2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B261C07A-9AAA-4E06-8949-873AD9FBDCCA}" type="presOf" srcId="{C15A2622-D580-481E-9A78-399EFB95E583}" destId="{F9FB741D-EB10-450B-9A4C-55278C3BDD8D}" srcOrd="1" destOrd="0" presId="urn:microsoft.com/office/officeart/2005/8/layout/hList7#2"/>
    <dgm:cxn modelId="{AA2F6B84-03E2-474E-AE16-68211EC72FF4}" srcId="{705B1FF3-70B0-4CEF-9453-823CD15D6972}" destId="{73D438B6-407C-4D2B-AAE9-E4C953CDFA32}" srcOrd="4" destOrd="0" parTransId="{6A3729E4-9A20-4A07-91BE-52E6511B1507}" sibTransId="{B7361F57-3269-418A-81BA-A5FDA6AD45EA}"/>
    <dgm:cxn modelId="{08213389-297A-40B6-B3DD-D38B34BD6916}" type="presOf" srcId="{C15A2622-D580-481E-9A78-399EFB95E583}" destId="{DB673BBE-13A0-455F-A96B-0C3D6B212E14}" srcOrd="0" destOrd="0" presId="urn:microsoft.com/office/officeart/2005/8/layout/hList7#2"/>
    <dgm:cxn modelId="{0AE4F7A0-6669-4971-B414-CBCC63872F5C}" type="presOf" srcId="{4D2ABF6B-1702-4B01-98E0-2D9455207509}" destId="{1D9A21A4-3E60-4619-A9C6-7595F7E2A998}" srcOrd="1" destOrd="0" presId="urn:microsoft.com/office/officeart/2005/8/layout/hList7#2"/>
    <dgm:cxn modelId="{B20430B8-88D0-43FC-97CD-BA7732D57432}" type="presOf" srcId="{2BEF07B0-F91B-4082-A714-35089C80C791}" destId="{9B4B0A30-9480-4612-A510-6D10C26B7487}" srcOrd="1" destOrd="0" presId="urn:microsoft.com/office/officeart/2005/8/layout/hList7#2"/>
    <dgm:cxn modelId="{B62D23D4-04D2-4B78-B1C6-3A0535A7925E}" type="presOf" srcId="{73D438B6-407C-4D2B-AAE9-E4C953CDFA32}" destId="{37672172-F6C5-4137-8AB0-EE445F1D80C7}" srcOrd="0" destOrd="0" presId="urn:microsoft.com/office/officeart/2005/8/layout/hList7#2"/>
    <dgm:cxn modelId="{7599EADE-2EDB-4B16-AFF6-4F3D6F13B208}" srcId="{705B1FF3-70B0-4CEF-9453-823CD15D6972}" destId="{55E0D992-A613-47E5-9315-A36F683675E4}" srcOrd="3" destOrd="0" parTransId="{26536F4D-E110-46F4-8DD7-A8533DA50A22}" sibTransId="{BAD1AA62-312F-46C4-A7C7-69344BBB1F66}"/>
    <dgm:cxn modelId="{FE14EDEE-0A87-4CE1-8931-3236BDD4519A}" type="presOf" srcId="{55E0D992-A613-47E5-9315-A36F683675E4}" destId="{2B6AAAE9-C5DE-46AF-8A74-CA6BD370F47D}" srcOrd="0" destOrd="0" presId="urn:microsoft.com/office/officeart/2005/8/layout/hList7#2"/>
    <dgm:cxn modelId="{A06401EF-A8DB-4EEB-8F25-7213CB9D575F}" type="presOf" srcId="{BAD1AA62-312F-46C4-A7C7-69344BBB1F66}" destId="{C76C4395-8C92-4668-83CE-A252AF1DDDDF}" srcOrd="0" destOrd="0" presId="urn:microsoft.com/office/officeart/2005/8/layout/hList7#2"/>
    <dgm:cxn modelId="{D67766F0-AFBA-4416-A9B4-2F1537440A33}" type="presOf" srcId="{2BEF07B0-F91B-4082-A714-35089C80C791}" destId="{C65C35A8-01AD-4543-B524-50D70EA347DF}" srcOrd="0" destOrd="0" presId="urn:microsoft.com/office/officeart/2005/8/layout/hList7#2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#2"/>
    <dgm:cxn modelId="{CAB494F8-C4AC-4F93-8961-6B3596ABDC75}" type="presOf" srcId="{4D2ABF6B-1702-4B01-98E0-2D9455207509}" destId="{75ED8977-6EB7-4054-8D22-D3FD387434E0}" srcOrd="0" destOrd="0" presId="urn:microsoft.com/office/officeart/2005/8/layout/hList7#2"/>
    <dgm:cxn modelId="{E64A99FF-4517-49B6-9A8E-FF6840C6B232}" type="presOf" srcId="{E071BB7A-6428-4E53-8056-EA805305DB84}" destId="{397476AB-28BA-427A-8F76-3EA418F057C0}" srcOrd="0" destOrd="0" presId="urn:microsoft.com/office/officeart/2005/8/layout/hList7#2"/>
    <dgm:cxn modelId="{6F35E428-A0B8-49B4-841D-5B473D3B2508}" type="presParOf" srcId="{0A418BCE-9966-4C6E-B5F6-9CC212292E36}" destId="{7934F1A7-F004-4011-B927-C32B322A51B1}" srcOrd="0" destOrd="0" presId="urn:microsoft.com/office/officeart/2005/8/layout/hList7#2"/>
    <dgm:cxn modelId="{10D9747B-F8EC-4297-9C67-1A9E178FF292}" type="presParOf" srcId="{0A418BCE-9966-4C6E-B5F6-9CC212292E36}" destId="{F167E80A-3941-477B-AD30-836F156398D5}" srcOrd="1" destOrd="0" presId="urn:microsoft.com/office/officeart/2005/8/layout/hList7#2"/>
    <dgm:cxn modelId="{DF890F3A-0F54-4FDF-BE5D-D025D3D1D7A2}" type="presParOf" srcId="{F167E80A-3941-477B-AD30-836F156398D5}" destId="{CB66B598-4B34-4081-9481-7B78BC76D362}" srcOrd="0" destOrd="0" presId="urn:microsoft.com/office/officeart/2005/8/layout/hList7#2"/>
    <dgm:cxn modelId="{92ED03B3-DAEE-47A1-944B-E327571C79C1}" type="presParOf" srcId="{CB66B598-4B34-4081-9481-7B78BC76D362}" destId="{DB673BBE-13A0-455F-A96B-0C3D6B212E14}" srcOrd="0" destOrd="0" presId="urn:microsoft.com/office/officeart/2005/8/layout/hList7#2"/>
    <dgm:cxn modelId="{99225A92-C7B9-4E1B-8742-7964D396F624}" type="presParOf" srcId="{CB66B598-4B34-4081-9481-7B78BC76D362}" destId="{F9FB741D-EB10-450B-9A4C-55278C3BDD8D}" srcOrd="1" destOrd="0" presId="urn:microsoft.com/office/officeart/2005/8/layout/hList7#2"/>
    <dgm:cxn modelId="{A4FCAEFB-5B88-4561-8D84-0C57521FF38C}" type="presParOf" srcId="{CB66B598-4B34-4081-9481-7B78BC76D362}" destId="{BF8DF961-6101-4FDC-A3A8-D44D8C2361E3}" srcOrd="2" destOrd="0" presId="urn:microsoft.com/office/officeart/2005/8/layout/hList7#2"/>
    <dgm:cxn modelId="{CF412F03-59D9-41EE-A49D-12D65DE27ED5}" type="presParOf" srcId="{CB66B598-4B34-4081-9481-7B78BC76D362}" destId="{39A89BB3-F14D-4DBB-8334-20D8138E258F}" srcOrd="3" destOrd="0" presId="urn:microsoft.com/office/officeart/2005/8/layout/hList7#2"/>
    <dgm:cxn modelId="{FEB99BC2-7999-4E98-B587-163360A5990F}" type="presParOf" srcId="{F167E80A-3941-477B-AD30-836F156398D5}" destId="{6F5D1CD9-428D-4848-9A14-25CC77A68E9A}" srcOrd="1" destOrd="0" presId="urn:microsoft.com/office/officeart/2005/8/layout/hList7#2"/>
    <dgm:cxn modelId="{48A74573-8F3A-4D72-8BA8-4640FB45D783}" type="presParOf" srcId="{F167E80A-3941-477B-AD30-836F156398D5}" destId="{C543B7B5-9B04-4296-9EA1-5685E7FDE966}" srcOrd="2" destOrd="0" presId="urn:microsoft.com/office/officeart/2005/8/layout/hList7#2"/>
    <dgm:cxn modelId="{6C1E97CE-2359-4409-A2A7-75A0BB330513}" type="presParOf" srcId="{C543B7B5-9B04-4296-9EA1-5685E7FDE966}" destId="{C65C35A8-01AD-4543-B524-50D70EA347DF}" srcOrd="0" destOrd="0" presId="urn:microsoft.com/office/officeart/2005/8/layout/hList7#2"/>
    <dgm:cxn modelId="{A4C3DBC2-0754-40BF-8845-A5563FF36DF1}" type="presParOf" srcId="{C543B7B5-9B04-4296-9EA1-5685E7FDE966}" destId="{9B4B0A30-9480-4612-A510-6D10C26B7487}" srcOrd="1" destOrd="0" presId="urn:microsoft.com/office/officeart/2005/8/layout/hList7#2"/>
    <dgm:cxn modelId="{D46063A5-7D81-4C1A-81E7-0F15FE691BDE}" type="presParOf" srcId="{C543B7B5-9B04-4296-9EA1-5685E7FDE966}" destId="{7FA98168-BCAE-449B-A993-03B209AFFF57}" srcOrd="2" destOrd="0" presId="urn:microsoft.com/office/officeart/2005/8/layout/hList7#2"/>
    <dgm:cxn modelId="{71123D67-8840-40A9-932C-91EF67DD70A4}" type="presParOf" srcId="{C543B7B5-9B04-4296-9EA1-5685E7FDE966}" destId="{D87E3AAF-F072-4CA8-8644-5B610C490557}" srcOrd="3" destOrd="0" presId="urn:microsoft.com/office/officeart/2005/8/layout/hList7#2"/>
    <dgm:cxn modelId="{4E2A4299-5D50-4CF3-997A-08BCC10D24AF}" type="presParOf" srcId="{F167E80A-3941-477B-AD30-836F156398D5}" destId="{91D394BD-4049-42DB-B763-99F835A073CA}" srcOrd="3" destOrd="0" presId="urn:microsoft.com/office/officeart/2005/8/layout/hList7#2"/>
    <dgm:cxn modelId="{E3E2BA17-BD1F-4E11-982F-986BF56BA9C5}" type="presParOf" srcId="{F167E80A-3941-477B-AD30-836F156398D5}" destId="{ADADB2BE-B1C6-4BCB-8B6A-5953F7914153}" srcOrd="4" destOrd="0" presId="urn:microsoft.com/office/officeart/2005/8/layout/hList7#2"/>
    <dgm:cxn modelId="{72966AAC-DB4F-4495-9434-EDD8F85EF521}" type="presParOf" srcId="{ADADB2BE-B1C6-4BCB-8B6A-5953F7914153}" destId="{75ED8977-6EB7-4054-8D22-D3FD387434E0}" srcOrd="0" destOrd="0" presId="urn:microsoft.com/office/officeart/2005/8/layout/hList7#2"/>
    <dgm:cxn modelId="{DF4759F4-AC3B-4901-8766-29C1E6929665}" type="presParOf" srcId="{ADADB2BE-B1C6-4BCB-8B6A-5953F7914153}" destId="{1D9A21A4-3E60-4619-A9C6-7595F7E2A998}" srcOrd="1" destOrd="0" presId="urn:microsoft.com/office/officeart/2005/8/layout/hList7#2"/>
    <dgm:cxn modelId="{083682C4-86C4-45B4-B51B-336E7EAE4FF0}" type="presParOf" srcId="{ADADB2BE-B1C6-4BCB-8B6A-5953F7914153}" destId="{13B7EBEB-D5F1-4D52-B12F-F04EAED480B6}" srcOrd="2" destOrd="0" presId="urn:microsoft.com/office/officeart/2005/8/layout/hList7#2"/>
    <dgm:cxn modelId="{CBFD8DF3-7659-451E-831C-FB644744DB86}" type="presParOf" srcId="{ADADB2BE-B1C6-4BCB-8B6A-5953F7914153}" destId="{CB5E8EB7-E590-4B30-B9A0-1055F2DFBEB4}" srcOrd="3" destOrd="0" presId="urn:microsoft.com/office/officeart/2005/8/layout/hList7#2"/>
    <dgm:cxn modelId="{AB6BCD7D-CDB5-4B53-A326-4A40E7FC0120}" type="presParOf" srcId="{F167E80A-3941-477B-AD30-836F156398D5}" destId="{397476AB-28BA-427A-8F76-3EA418F057C0}" srcOrd="5" destOrd="0" presId="urn:microsoft.com/office/officeart/2005/8/layout/hList7#2"/>
    <dgm:cxn modelId="{D9E9CE74-486E-4A55-8E34-DCFB09D9F99E}" type="presParOf" srcId="{F167E80A-3941-477B-AD30-836F156398D5}" destId="{083AAB76-2F6A-4EC7-A9EB-40F78132EAA6}" srcOrd="6" destOrd="0" presId="urn:microsoft.com/office/officeart/2005/8/layout/hList7#2"/>
    <dgm:cxn modelId="{191FADDA-988D-4D6A-8B02-D249B92DF54F}" type="presParOf" srcId="{083AAB76-2F6A-4EC7-A9EB-40F78132EAA6}" destId="{2B6AAAE9-C5DE-46AF-8A74-CA6BD370F47D}" srcOrd="0" destOrd="0" presId="urn:microsoft.com/office/officeart/2005/8/layout/hList7#2"/>
    <dgm:cxn modelId="{28835C3A-7F31-4DDA-A37A-5675901D24AD}" type="presParOf" srcId="{083AAB76-2F6A-4EC7-A9EB-40F78132EAA6}" destId="{07DDCC18-F45F-47F9-92DF-811B4CC2D448}" srcOrd="1" destOrd="0" presId="urn:microsoft.com/office/officeart/2005/8/layout/hList7#2"/>
    <dgm:cxn modelId="{1454FBE8-178F-4480-B5B5-0BE644F0C4E8}" type="presParOf" srcId="{083AAB76-2F6A-4EC7-A9EB-40F78132EAA6}" destId="{43D74B4F-3924-4342-A899-3671463D2124}" srcOrd="2" destOrd="0" presId="urn:microsoft.com/office/officeart/2005/8/layout/hList7#2"/>
    <dgm:cxn modelId="{3FDD539A-1E70-4D0C-9F7D-9116A501E16E}" type="presParOf" srcId="{083AAB76-2F6A-4EC7-A9EB-40F78132EAA6}" destId="{27AFBA37-BC79-4020-A863-48BCEFD5D3F3}" srcOrd="3" destOrd="0" presId="urn:microsoft.com/office/officeart/2005/8/layout/hList7#2"/>
    <dgm:cxn modelId="{79635DE0-2347-489B-8D25-43C0D46F47AF}" type="presParOf" srcId="{F167E80A-3941-477B-AD30-836F156398D5}" destId="{C76C4395-8C92-4668-83CE-A252AF1DDDDF}" srcOrd="7" destOrd="0" presId="urn:microsoft.com/office/officeart/2005/8/layout/hList7#2"/>
    <dgm:cxn modelId="{9608C961-AE32-462A-8CAF-F247B25ACDC4}" type="presParOf" srcId="{F167E80A-3941-477B-AD30-836F156398D5}" destId="{0B81BF34-92BE-4062-80A8-CE5072B31D3A}" srcOrd="8" destOrd="0" presId="urn:microsoft.com/office/officeart/2005/8/layout/hList7#2"/>
    <dgm:cxn modelId="{E98ACA0D-0E46-47B8-BAF4-E8A9757A393F}" type="presParOf" srcId="{0B81BF34-92BE-4062-80A8-CE5072B31D3A}" destId="{37672172-F6C5-4137-8AB0-EE445F1D80C7}" srcOrd="0" destOrd="0" presId="urn:microsoft.com/office/officeart/2005/8/layout/hList7#2"/>
    <dgm:cxn modelId="{1E05FBBA-5C3A-4B25-82CD-D5D801EB8274}" type="presParOf" srcId="{0B81BF34-92BE-4062-80A8-CE5072B31D3A}" destId="{FD6D538A-C8FD-4A38-BB66-D17EF02E6FB7}" srcOrd="1" destOrd="0" presId="urn:microsoft.com/office/officeart/2005/8/layout/hList7#2"/>
    <dgm:cxn modelId="{807647F9-3889-475B-8D43-755BE83142CF}" type="presParOf" srcId="{0B81BF34-92BE-4062-80A8-CE5072B31D3A}" destId="{41C3C9A1-0787-47C1-A76D-F44EE68AEC2C}" srcOrd="2" destOrd="0" presId="urn:microsoft.com/office/officeart/2005/8/layout/hList7#2"/>
    <dgm:cxn modelId="{9300BE68-FDBC-4341-8F8A-20D3CB505DEE}" type="presParOf" srcId="{0B81BF34-92BE-4062-80A8-CE5072B31D3A}" destId="{67362B5F-4A9F-4597-BFFB-6AF9D6FA9AFB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2_1" csCatId="accent2" phldr="1"/>
      <dgm:spPr/>
    </dgm:pt>
    <dgm:pt modelId="{C15A2622-D580-481E-9A78-399EFB95E583}">
      <dgm:prSet phldrT="[Текст]" custT="1"/>
      <dgm:spPr/>
      <dgm:t>
        <a:bodyPr/>
        <a:lstStyle/>
        <a:p>
          <a:pPr algn="just"/>
          <a:r>
            <a:rPr lang="ru-RU" sz="1400" b="1" dirty="0"/>
            <a:t>Безглютеновые экструдированные снэки с добавлением плодово-ягодных порошков </a:t>
          </a:r>
          <a:r>
            <a:rPr lang="ru-RU" sz="1400" dirty="0"/>
            <a:t>- питательные перекусы, обогащённые витаминами и минералами.</a:t>
          </a:r>
        </a:p>
        <a:p>
          <a:pPr algn="just"/>
          <a:r>
            <a:rPr lang="ru-RU" sz="1400" dirty="0"/>
            <a:t> </a:t>
          </a:r>
          <a:r>
            <a:rPr lang="ru-RU" sz="1400" b="1" dirty="0"/>
            <a:t>Комплексное использование зерновых и ягодных компонентов для повышения пищевой и функциональной ценности продукта</a:t>
          </a:r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pPr algn="ctr"/>
          <a:endParaRPr lang="ru-RU" sz="1200" dirty="0"/>
        </a:p>
        <a:p>
          <a:pPr algn="just"/>
          <a:r>
            <a:rPr lang="ru-RU" sz="1400" b="1" dirty="0"/>
            <a:t>Безглютеновые печенья из кукурузной и рисовой муки с добавлением грецких орехов, кокосовой стружки и какао </a:t>
          </a:r>
          <a:r>
            <a:rPr lang="ru-RU" sz="1400" dirty="0"/>
            <a:t>– </a:t>
          </a:r>
          <a:r>
            <a:rPr lang="ru-RU" sz="1400" b="1" dirty="0"/>
            <a:t>печенья</a:t>
          </a:r>
        </a:p>
        <a:p>
          <a:pPr algn="just"/>
          <a:r>
            <a:rPr lang="ru-RU" sz="1400" b="1" dirty="0"/>
            <a:t>Сбалансированный состав из кукурузной и рисовой муки с натуральными добавками, обеспечивающий одновременно высокую питательную ценность, отсутствие глютена и обогащение омега-3, витаминами и антиоксидантами</a:t>
          </a:r>
        </a:p>
        <a:p>
          <a:pPr algn="ctr"/>
          <a:endParaRPr lang="ru-RU" sz="1200" dirty="0"/>
        </a:p>
        <a:p>
          <a:pPr algn="ctr"/>
          <a:endParaRPr lang="ru-RU" sz="1200" dirty="0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ScaleX="96996" custLinFactNeighborX="2898" custLinFactNeighborY="33376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2"/>
      <dgm:spPr/>
    </dgm:pt>
    <dgm:pt modelId="{F9FB741D-EB10-450B-9A4C-55278C3BDD8D}" type="pres">
      <dgm:prSet presAssocID="{C15A2622-D580-481E-9A78-399EFB95E583}" presName="nodeTx" presStyleLbl="node1" presStyleIdx="0" presStyleCnt="2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2"/>
      <dgm:spPr/>
    </dgm:pt>
    <dgm:pt modelId="{39A89BB3-F14D-4DBB-8334-20D8138E258F}" type="pres">
      <dgm:prSet presAssocID="{C15A2622-D580-481E-9A78-399EFB95E583}" presName="imagNode" presStyleLbl="fgImgPlace1" presStyleIdx="0" presStyleCnt="2" custAng="16200000" custScaleX="75855" custScaleY="77651" custLinFactNeighborX="3208" custLinFactNeighborY="-2598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2"/>
      <dgm:spPr/>
    </dgm:pt>
    <dgm:pt modelId="{9B4B0A30-9480-4612-A510-6D10C26B7487}" type="pres">
      <dgm:prSet presAssocID="{2BEF07B0-F91B-4082-A714-35089C80C791}" presName="nodeTx" presStyleLbl="node1" presStyleIdx="1" presStyleCnt="2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2"/>
      <dgm:spPr/>
    </dgm:pt>
    <dgm:pt modelId="{D87E3AAF-F072-4CA8-8644-5B610C490557}" type="pres">
      <dgm:prSet presAssocID="{2BEF07B0-F91B-4082-A714-35089C80C791}" presName="imagNode" presStyleLbl="fgImgPlace1" presStyleIdx="1" presStyleCnt="2" custScaleX="75855" custScaleY="76777" custLinFactNeighborX="-2869" custLinFactNeighborY="-20218"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</dgm:ptLst>
  <dgm:cxnLst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KZ"/>
        </a:p>
      </dgm:t>
    </dgm:pt>
    <dgm:pt modelId="{C15A2622-D580-481E-9A78-399EFB95E583}">
      <dgm:prSet phldrT="[Текст]" custT="1"/>
      <dgm:spPr/>
      <dgm:t>
        <a:bodyPr/>
        <a:lstStyle/>
        <a:p>
          <a:pPr algn="just"/>
          <a:r>
            <a:rPr lang="ru-RU" sz="1400" b="1" dirty="0"/>
            <a:t>Растительное молоко на основе плодов орехов (грецкий орех), злаков (ячмень) и зернобобовых культур (маш)</a:t>
          </a:r>
        </a:p>
        <a:p>
          <a:pPr algn="just"/>
          <a:r>
            <a:rPr lang="ru-RU" sz="1400" b="1" dirty="0"/>
            <a:t> Уникальное сочетание грецкого ореха, ячменя и маша, создающее питательное, </a:t>
          </a:r>
          <a:r>
            <a:rPr lang="ru-RU" sz="1400" b="1" dirty="0" err="1"/>
            <a:t>безлактозное</a:t>
          </a:r>
          <a:r>
            <a:rPr lang="ru-RU" sz="1400" b="1" dirty="0"/>
            <a:t> растительное молоко с мягкой текстурой и универсальностью в использовании, подходящее как для функционального питания, так и для кулинарного творчества </a:t>
          </a:r>
        </a:p>
        <a:p>
          <a:pPr algn="ctr"/>
          <a:endParaRPr lang="ru-RU" sz="1200" b="1" dirty="0"/>
        </a:p>
        <a:p>
          <a:pPr algn="ctr"/>
          <a:endParaRPr lang="ru-RU" sz="1200" b="1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pPr algn="just"/>
          <a:r>
            <a:rPr lang="ru-RU" sz="1400" b="1" dirty="0"/>
            <a:t>Творожный </a:t>
          </a:r>
          <a:r>
            <a:rPr lang="ru-RU" sz="1400" b="1" dirty="0" err="1"/>
            <a:t>батоничк</a:t>
          </a:r>
          <a:r>
            <a:rPr lang="ru-RU" sz="1400" b="1" dirty="0"/>
            <a:t> в шоколаде с добавлением </a:t>
          </a:r>
          <a:r>
            <a:rPr lang="ru-RU" sz="1400" b="1" dirty="0" err="1"/>
            <a:t>криопорошка</a:t>
          </a:r>
          <a:r>
            <a:rPr lang="ru-RU" sz="1400" b="1" dirty="0"/>
            <a:t> голубики, малины, тыквы и моркови</a:t>
          </a:r>
        </a:p>
        <a:p>
          <a:pPr algn="just"/>
          <a:r>
            <a:rPr lang="ru-RU" sz="1400" b="1" dirty="0"/>
            <a:t>Сочетание нежной молочной текстуры с натуральными </a:t>
          </a:r>
          <a:r>
            <a:rPr lang="ru-RU" sz="1400" b="1" dirty="0" err="1"/>
            <a:t>криопорошками</a:t>
          </a:r>
          <a:r>
            <a:rPr lang="ru-RU" sz="1400" b="1" dirty="0"/>
            <a:t> ягод и овощей придают продукту насыщенность витаминами и природными антиоксидантами без добавления искусственных компонентов </a:t>
          </a:r>
        </a:p>
        <a:p>
          <a:pPr algn="ctr"/>
          <a:endParaRPr lang="ru-RU" sz="1200" b="1" dirty="0"/>
        </a:p>
        <a:p>
          <a:pPr algn="ctr"/>
          <a:r>
            <a:rPr lang="ru-RU" sz="1200" b="1" dirty="0"/>
            <a:t> </a:t>
          </a:r>
        </a:p>
        <a:p>
          <a:pPr algn="ctr"/>
          <a:endParaRPr lang="ru-RU" sz="1200" dirty="0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ScaleX="96996" custScaleY="99841" custLinFactNeighborX="1054" custLinFactNeighborY="54730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2" custLinFactNeighborX="-1554" custLinFactNeighborY="-930"/>
      <dgm:spPr/>
    </dgm:pt>
    <dgm:pt modelId="{F9FB741D-EB10-450B-9A4C-55278C3BDD8D}" type="pres">
      <dgm:prSet presAssocID="{C15A2622-D580-481E-9A78-399EFB95E583}" presName="nodeTx" presStyleLbl="node1" presStyleIdx="0" presStyleCnt="2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2"/>
      <dgm:spPr/>
    </dgm:pt>
    <dgm:pt modelId="{39A89BB3-F14D-4DBB-8334-20D8138E258F}" type="pres">
      <dgm:prSet presAssocID="{C15A2622-D580-481E-9A78-399EFB95E583}" presName="imagNode" presStyleLbl="fgImgPlace1" presStyleIdx="0" presStyleCnt="2" custAng="0" custScaleX="75855" custScaleY="77651" custLinFactNeighborX="1768" custLinFactNeighborY="-18114"/>
      <dgm:spPr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2" custLinFactNeighborX="-984" custLinFactNeighborY="-1673"/>
      <dgm:spPr/>
    </dgm:pt>
    <dgm:pt modelId="{9B4B0A30-9480-4612-A510-6D10C26B7487}" type="pres">
      <dgm:prSet presAssocID="{2BEF07B0-F91B-4082-A714-35089C80C791}" presName="nodeTx" presStyleLbl="node1" presStyleIdx="1" presStyleCnt="2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2"/>
      <dgm:spPr/>
    </dgm:pt>
    <dgm:pt modelId="{D87E3AAF-F072-4CA8-8644-5B610C490557}" type="pres">
      <dgm:prSet presAssocID="{2BEF07B0-F91B-4082-A714-35089C80C791}" presName="imagNode" presStyleLbl="fgImgPlace1" presStyleIdx="1" presStyleCnt="2" custScaleX="75855" custScaleY="70974" custLinFactNeighborX="1082" custLinFactNeighborY="-20035"/>
      <dgm:spPr>
        <a:blipFill rotWithShape="1">
          <a:blip xmlns:r="http://schemas.openxmlformats.org/officeDocument/2006/relationships" r:embed="rId2"/>
          <a:srcRect/>
          <a:stretch>
            <a:fillRect t="-32000" b="-32000"/>
          </a:stretch>
        </a:blipFill>
      </dgm:spPr>
    </dgm:pt>
  </dgm:ptLst>
  <dgm:cxnLst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2_1" csCatId="accent2" phldr="1"/>
      <dgm:spPr/>
    </dgm:pt>
    <dgm:pt modelId="{C15A2622-D580-481E-9A78-399EFB95E583}">
      <dgm:prSet phldrT="[Текст]" custT="1"/>
      <dgm:spPr/>
      <dgm:t>
        <a:bodyPr/>
        <a:lstStyle/>
        <a:p>
          <a:r>
            <a:rPr lang="ru-RU" sz="1600" b="1" dirty="0"/>
            <a:t>Кондитерская глазурь</a:t>
          </a:r>
          <a:r>
            <a:rPr lang="ru-RU" sz="1600" dirty="0"/>
            <a:t> </a:t>
          </a:r>
        </a:p>
        <a:p>
          <a:endParaRPr lang="ru-RU" sz="1600" dirty="0"/>
        </a:p>
        <a:p>
          <a:r>
            <a:rPr lang="ru-RU" sz="1400" b="1" dirty="0"/>
            <a:t>Использование отечественного </a:t>
          </a:r>
          <a:r>
            <a:rPr lang="ru-RU" sz="1400" b="1" dirty="0" err="1"/>
            <a:t>нелауринового</a:t>
          </a:r>
          <a:r>
            <a:rPr lang="ru-RU" sz="1400" b="1" dirty="0"/>
            <a:t> заменителя какао-масла с минимальным содержанием до 2 % трансизомеров жирных кислот, что обеспечивает безопасный состав при сохранении привлекательного внешнего вида и насыщенного вкуса</a:t>
          </a:r>
        </a:p>
        <a:p>
          <a:endParaRPr lang="ru-RU" sz="1400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1600" b="1" dirty="0"/>
            <a:t>Глазированное печенье</a:t>
          </a:r>
          <a:r>
            <a:rPr lang="ru-RU" sz="1600" dirty="0"/>
            <a:t> 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RU" sz="16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/>
            <a:t>использование безопасного </a:t>
          </a:r>
          <a:r>
            <a:rPr lang="ru-RU" sz="1400" b="1" dirty="0" err="1"/>
            <a:t>нелауринового</a:t>
          </a:r>
          <a:r>
            <a:rPr lang="ru-RU" sz="1400" b="1" dirty="0"/>
            <a:t> заменителя какао-масла отечественного происхождения позволяет создать качественный продукт с привлекательной глазурью и минимальным содержанием трансизомеров в соответствии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/>
            <a:t>требованиями Технического регламента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RU" sz="1200" dirty="0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ScaleX="96996" custLinFactNeighborX="2898" custLinFactNeighborY="33376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2"/>
      <dgm:spPr/>
    </dgm:pt>
    <dgm:pt modelId="{F9FB741D-EB10-450B-9A4C-55278C3BDD8D}" type="pres">
      <dgm:prSet presAssocID="{C15A2622-D580-481E-9A78-399EFB95E583}" presName="nodeTx" presStyleLbl="node1" presStyleIdx="0" presStyleCnt="2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2"/>
      <dgm:spPr/>
    </dgm:pt>
    <dgm:pt modelId="{39A89BB3-F14D-4DBB-8334-20D8138E258F}" type="pres">
      <dgm:prSet presAssocID="{C15A2622-D580-481E-9A78-399EFB95E583}" presName="imagNode" presStyleLbl="fgImgPlace1" presStyleIdx="0" presStyleCnt="2" custAng="0" custScaleX="75855" custScaleY="77651" custLinFactNeighborX="2310" custLinFactNeighborY="-20857"/>
      <dgm:spPr>
        <a:blipFill rotWithShape="1">
          <a:blip xmlns:r="http://schemas.openxmlformats.org/officeDocument/2006/relationships" r:embed="rId1"/>
          <a:srcRect/>
          <a:stretch>
            <a:fillRect t="-15000" b="-15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2"/>
      <dgm:spPr/>
    </dgm:pt>
    <dgm:pt modelId="{9B4B0A30-9480-4612-A510-6D10C26B7487}" type="pres">
      <dgm:prSet presAssocID="{2BEF07B0-F91B-4082-A714-35089C80C791}" presName="nodeTx" presStyleLbl="node1" presStyleIdx="1" presStyleCnt="2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2"/>
      <dgm:spPr/>
    </dgm:pt>
    <dgm:pt modelId="{D87E3AAF-F072-4CA8-8644-5B610C490557}" type="pres">
      <dgm:prSet presAssocID="{2BEF07B0-F91B-4082-A714-35089C80C791}" presName="imagNode" presStyleLbl="fgImgPlace1" presStyleIdx="1" presStyleCnt="2" custAng="16200000" custScaleX="75855" custScaleY="70974" custLinFactNeighborX="0" custLinFactNeighborY="-1999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</dgm:ptLst>
  <dgm:cxnLst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KZ"/>
        </a:p>
      </dgm:t>
    </dgm:pt>
    <dgm:pt modelId="{C15A2622-D580-481E-9A78-399EFB95E583}">
      <dgm:prSet phldrT="[Текст]" custT="1"/>
      <dgm:spPr/>
      <dgm:t>
        <a:bodyPr/>
        <a:lstStyle/>
        <a:p>
          <a:r>
            <a:rPr lang="ru-RU" sz="1400" b="1" dirty="0"/>
            <a:t>Майонез из </a:t>
          </a:r>
          <a:r>
            <a:rPr lang="ru-RU" sz="1400" b="1" dirty="0" err="1"/>
            <a:t>сафлорового</a:t>
          </a:r>
          <a:r>
            <a:rPr lang="ru-RU" sz="1400" b="1" dirty="0"/>
            <a:t> масла, шпинатный соус на основе </a:t>
          </a:r>
          <a:r>
            <a:rPr lang="ru-RU" sz="1400" b="1" dirty="0" err="1"/>
            <a:t>сафлорового</a:t>
          </a:r>
          <a:r>
            <a:rPr lang="ru-RU" sz="1400" b="1" dirty="0"/>
            <a:t> масла   </a:t>
          </a:r>
        </a:p>
        <a:p>
          <a:r>
            <a:rPr lang="ru-RU" sz="1400" b="1" dirty="0"/>
            <a:t>Отличие в их функциональной пользе: благодаря высокому содержанию линолевой кислоты и антиоксидантов продукты не только улучшают вкус блюд, но и поддерживают здоровье сердца и обмен веществ</a:t>
          </a:r>
          <a:endParaRPr lang="ru-RU" sz="1400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r>
            <a:rPr lang="ru-RU" sz="1400" b="1" dirty="0"/>
            <a:t>Экструдированный натуральный готовый завтрак из кукурузной, гречневой и пшеничной круп</a:t>
          </a:r>
        </a:p>
        <a:p>
          <a:r>
            <a:rPr lang="ru-RU" sz="1400" b="1" dirty="0"/>
            <a:t>Отличие в натуральном составе из цельных злаков с добавлением какао и витаминов, что обеспечивает не только быстрый и вкусный завтрак, но и полезное начало дня с поддержкой энергии, насыщением клетчаткой и контролем уровня сахара в крови  </a:t>
          </a:r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FlipVert="1" custScaleX="43395" custScaleY="108161" custLinFactNeighborX="-27240" custLinFactNeighborY="26514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2" custLinFactNeighborX="-2672" custLinFactNeighborY="-389"/>
      <dgm:spPr/>
    </dgm:pt>
    <dgm:pt modelId="{F9FB741D-EB10-450B-9A4C-55278C3BDD8D}" type="pres">
      <dgm:prSet presAssocID="{C15A2622-D580-481E-9A78-399EFB95E583}" presName="nodeTx" presStyleLbl="node1" presStyleIdx="0" presStyleCnt="2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2"/>
      <dgm:spPr/>
    </dgm:pt>
    <dgm:pt modelId="{39A89BB3-F14D-4DBB-8334-20D8138E258F}" type="pres">
      <dgm:prSet presAssocID="{C15A2622-D580-481E-9A78-399EFB95E583}" presName="imagNode" presStyleLbl="fgImgPlace1" presStyleIdx="0" presStyleCnt="2" custAng="0" custScaleX="75855" custScaleY="77651" custLinFactNeighborX="1768" custLinFactNeighborY="-18114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2" custLinFactNeighborX="-984" custLinFactNeighborY="-1673"/>
      <dgm:spPr/>
    </dgm:pt>
    <dgm:pt modelId="{9B4B0A30-9480-4612-A510-6D10C26B7487}" type="pres">
      <dgm:prSet presAssocID="{2BEF07B0-F91B-4082-A714-35089C80C791}" presName="nodeTx" presStyleLbl="node1" presStyleIdx="1" presStyleCnt="2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2"/>
      <dgm:spPr/>
    </dgm:pt>
    <dgm:pt modelId="{D87E3AAF-F072-4CA8-8644-5B610C490557}" type="pres">
      <dgm:prSet presAssocID="{2BEF07B0-F91B-4082-A714-35089C80C791}" presName="imagNode" presStyleLbl="fgImgPlace1" presStyleIdx="1" presStyleCnt="2" custScaleX="75855" custScaleY="70974" custLinFactNeighborX="1082" custLinFactNeighborY="-20035"/>
      <dgm:spPr>
        <a:blipFill rotWithShape="1">
          <a:blip xmlns:r="http://schemas.openxmlformats.org/officeDocument/2006/relationships" r:embed="rId2"/>
          <a:srcRect/>
          <a:stretch>
            <a:fillRect t="-30000" b="-30000"/>
          </a:stretch>
        </a:blipFill>
      </dgm:spPr>
    </dgm:pt>
  </dgm:ptLst>
  <dgm:cxnLst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</dgm:pt>
    <dgm:pt modelId="{C15A2622-D580-481E-9A78-399EFB95E583}">
      <dgm:prSet phldrT="[Текст]" custT="1"/>
      <dgm:spPr/>
      <dgm:t>
        <a:bodyPr/>
        <a:lstStyle/>
        <a:p>
          <a:r>
            <a:rPr lang="kk-KZ" sz="1400" b="1" dirty="0"/>
            <a:t>Колбаса «Мусульманская»</a:t>
          </a:r>
          <a:endParaRPr lang="ru-KZ" sz="1400" b="1" dirty="0"/>
        </a:p>
        <a:p>
          <a:r>
            <a:rPr lang="ru-RU" sz="1400" b="1" dirty="0"/>
            <a:t>Использование белковых компонентов глубокой переработки, таких как мясокостная паста и гидролизаты придает продукту насыщенный вкус, мягкую текстуру и высокую пищевую ценность за счет коллагена и полноценного аминокислотного состава</a:t>
          </a:r>
          <a:endParaRPr lang="ru-KZ" sz="1400" b="1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r>
            <a:rPr lang="kk-KZ" sz="1400" b="1" dirty="0"/>
            <a:t>Колбаса «Польская»</a:t>
          </a:r>
          <a:endParaRPr lang="ru-KZ" sz="1400" dirty="0"/>
        </a:p>
        <a:p>
          <a:r>
            <a:rPr lang="ru-RU" sz="1400" b="1" dirty="0"/>
            <a:t>Добавление 20% белковых компонентов из побочной переработки птицы придает продукту прочную структуру, насыщенный вкус и повышенную белково-минеральную ценность для сбалансированного повседневного рациона</a:t>
          </a:r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099387BA-C9FA-4C16-B2F8-44776274F879}">
      <dgm:prSet custT="1"/>
      <dgm:spPr/>
      <dgm:t>
        <a:bodyPr/>
        <a:lstStyle/>
        <a:p>
          <a:r>
            <a:rPr lang="kk-KZ" sz="1400" b="1" dirty="0"/>
            <a:t>Колбаса «Краковская»</a:t>
          </a:r>
          <a:endParaRPr lang="ru-KZ" sz="1400" dirty="0"/>
        </a:p>
        <a:p>
          <a:r>
            <a:rPr lang="ru-RU" sz="1400" b="1" dirty="0"/>
            <a:t>Сочетание традиционного вкуса с повышенной пищевой ценностью за счет добавления белковых гидролизатов и мясокостной пасты, что обеспечивает насыщенный мясной вкус, высокое содержание белка и естественных минералов</a:t>
          </a:r>
          <a:endParaRPr lang="ru-KZ" sz="1400" b="1" dirty="0"/>
        </a:p>
      </dgm:t>
    </dgm:pt>
    <dgm:pt modelId="{73DDF8D7-9C29-4981-8FB1-421435852A8D}" type="parTrans" cxnId="{4FE219F2-4369-4230-BEFD-0E72D42E9C6B}">
      <dgm:prSet/>
      <dgm:spPr/>
      <dgm:t>
        <a:bodyPr/>
        <a:lstStyle/>
        <a:p>
          <a:endParaRPr lang="ru-KZ"/>
        </a:p>
      </dgm:t>
    </dgm:pt>
    <dgm:pt modelId="{0B6CE666-3A94-4F99-BA88-A79063BA1534}" type="sibTrans" cxnId="{4FE219F2-4369-4230-BEFD-0E72D42E9C6B}">
      <dgm:prSet/>
      <dgm:spPr/>
      <dgm:t>
        <a:bodyPr/>
        <a:lstStyle/>
        <a:p>
          <a:endParaRPr lang="ru-KZ"/>
        </a:p>
      </dgm:t>
    </dgm:pt>
    <dgm:pt modelId="{1CF02398-B932-489A-ACD2-BB1EB1E01913}">
      <dgm:prSet custT="1"/>
      <dgm:spPr/>
      <dgm:t>
        <a:bodyPr/>
        <a:lstStyle/>
        <a:p>
          <a:r>
            <a:rPr lang="kk-KZ" sz="1400" b="1" dirty="0"/>
            <a:t>Шпикачки </a:t>
          </a:r>
          <a:endParaRPr lang="ru-KZ" sz="1600" dirty="0"/>
        </a:p>
        <a:p>
          <a:r>
            <a:rPr lang="ru-RU" sz="1400" b="1" dirty="0"/>
            <a:t>Отличие в обогащенной рецептуре с мясокостной пастой и белковыми гидролизатами, что придает им сочность, мясную плотность и повышенное содержание коллагена и кальция, сохраняя стабильное качество при жарке и варке</a:t>
          </a:r>
          <a:endParaRPr lang="ru-KZ" sz="1800" dirty="0"/>
        </a:p>
      </dgm:t>
    </dgm:pt>
    <dgm:pt modelId="{8C3608B3-B739-4016-AC30-989076CDE900}" type="parTrans" cxnId="{1D7B9BC7-AE64-4171-A673-E242BC339A2A}">
      <dgm:prSet/>
      <dgm:spPr/>
      <dgm:t>
        <a:bodyPr/>
        <a:lstStyle/>
        <a:p>
          <a:endParaRPr lang="ru-KZ"/>
        </a:p>
      </dgm:t>
    </dgm:pt>
    <dgm:pt modelId="{EB14C696-3168-48F8-BBDB-7041B87B524C}" type="sibTrans" cxnId="{1D7B9BC7-AE64-4171-A673-E242BC339A2A}">
      <dgm:prSet/>
      <dgm:spPr/>
      <dgm:t>
        <a:bodyPr/>
        <a:lstStyle/>
        <a:p>
          <a:endParaRPr lang="ru-KZ"/>
        </a:p>
      </dgm:t>
    </dgm:pt>
    <dgm:pt modelId="{A1F51104-E6AF-4AC3-8AB1-4666E3449144}">
      <dgm:prSet custT="1"/>
      <dgm:spPr/>
      <dgm:t>
        <a:bodyPr/>
        <a:lstStyle/>
        <a:p>
          <a:r>
            <a:rPr lang="ru-RU" sz="1400" b="1" dirty="0"/>
            <a:t>Ливерные пончики</a:t>
          </a:r>
          <a:endParaRPr lang="ru-KZ" sz="1400" dirty="0"/>
        </a:p>
        <a:p>
          <a:r>
            <a:rPr lang="ru-RU" sz="1400" b="1" dirty="0"/>
            <a:t>Использование говяжьих субпродуктов, растительного масла и муки 1-го сорта позволили создать сбалансированный по белку и минералам продукт с пониженной калорийностью и яркими вкусовыми качествами, идеально подходящий для общественного питания</a:t>
          </a:r>
          <a:endParaRPr lang="ru-KZ" sz="1400" b="1" dirty="0"/>
        </a:p>
      </dgm:t>
    </dgm:pt>
    <dgm:pt modelId="{EB7502D7-BE5D-4CF3-B5B2-334C148D2F9A}" type="parTrans" cxnId="{ADAD2599-59BE-4571-B6CF-072A70C44228}">
      <dgm:prSet/>
      <dgm:spPr/>
      <dgm:t>
        <a:bodyPr/>
        <a:lstStyle/>
        <a:p>
          <a:endParaRPr lang="ru-KZ"/>
        </a:p>
      </dgm:t>
    </dgm:pt>
    <dgm:pt modelId="{9D4388D0-B2AC-4220-8B5C-2C18BB83B49B}" type="sibTrans" cxnId="{ADAD2599-59BE-4571-B6CF-072A70C44228}">
      <dgm:prSet/>
      <dgm:spPr/>
      <dgm:t>
        <a:bodyPr/>
        <a:lstStyle/>
        <a:p>
          <a:endParaRPr lang="ru-KZ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ScaleX="96996" custLinFactNeighborX="3252" custLinFactNeighborY="29866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5"/>
      <dgm:spPr/>
    </dgm:pt>
    <dgm:pt modelId="{F9FB741D-EB10-450B-9A4C-55278C3BDD8D}" type="pres">
      <dgm:prSet presAssocID="{C15A2622-D580-481E-9A78-399EFB95E583}" presName="nodeTx" presStyleLbl="node1" presStyleIdx="0" presStyleCnt="5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5"/>
      <dgm:spPr/>
    </dgm:pt>
    <dgm:pt modelId="{39A89BB3-F14D-4DBB-8334-20D8138E258F}" type="pres">
      <dgm:prSet presAssocID="{C15A2622-D580-481E-9A78-399EFB95E583}" presName="imagNode" presStyleLbl="fgImgPlace1" presStyleIdx="0" presStyleCnt="5" custAng="293025" custScaleX="75855" custScaleY="77651" custLinFactNeighborX="3208" custLinFactNeighborY="-2598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5"/>
      <dgm:spPr/>
    </dgm:pt>
    <dgm:pt modelId="{9B4B0A30-9480-4612-A510-6D10C26B7487}" type="pres">
      <dgm:prSet presAssocID="{2BEF07B0-F91B-4082-A714-35089C80C791}" presName="nodeTx" presStyleLbl="node1" presStyleIdx="1" presStyleCnt="5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5"/>
      <dgm:spPr/>
    </dgm:pt>
    <dgm:pt modelId="{D87E3AAF-F072-4CA8-8644-5B610C490557}" type="pres">
      <dgm:prSet presAssocID="{2BEF07B0-F91B-4082-A714-35089C80C791}" presName="imagNode" presStyleLbl="fgImgPlace1" presStyleIdx="1" presStyleCnt="5" custScaleX="75855" custScaleY="76777" custLinFactNeighborX="-2004" custLinFactNeighborY="-28956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3A5A7DC7-5FE1-43BC-B152-C43BE16B813D}" type="pres">
      <dgm:prSet presAssocID="{62E6A9C6-397F-49AC-A6AB-21FCD012DE70}" presName="sibTrans" presStyleLbl="sibTrans2D1" presStyleIdx="0" presStyleCnt="0"/>
      <dgm:spPr/>
    </dgm:pt>
    <dgm:pt modelId="{F703D515-15DD-4B0A-B40F-E4602AEE4308}" type="pres">
      <dgm:prSet presAssocID="{099387BA-C9FA-4C16-B2F8-44776274F879}" presName="compNode" presStyleCnt="0"/>
      <dgm:spPr/>
    </dgm:pt>
    <dgm:pt modelId="{0F08AFA4-FA9B-40C7-9698-583D628DCE0A}" type="pres">
      <dgm:prSet presAssocID="{099387BA-C9FA-4C16-B2F8-44776274F879}" presName="bkgdShape" presStyleLbl="node1" presStyleIdx="2" presStyleCnt="5"/>
      <dgm:spPr/>
    </dgm:pt>
    <dgm:pt modelId="{6E4CD495-7E64-4575-B5EA-1DB154030C99}" type="pres">
      <dgm:prSet presAssocID="{099387BA-C9FA-4C16-B2F8-44776274F879}" presName="nodeTx" presStyleLbl="node1" presStyleIdx="2" presStyleCnt="5">
        <dgm:presLayoutVars>
          <dgm:bulletEnabled val="1"/>
        </dgm:presLayoutVars>
      </dgm:prSet>
      <dgm:spPr/>
    </dgm:pt>
    <dgm:pt modelId="{91CD9624-98FD-403D-848C-BE4C9FD3703D}" type="pres">
      <dgm:prSet presAssocID="{099387BA-C9FA-4C16-B2F8-44776274F879}" presName="invisiNode" presStyleLbl="node1" presStyleIdx="2" presStyleCnt="5"/>
      <dgm:spPr/>
    </dgm:pt>
    <dgm:pt modelId="{6DAE7963-70C3-4B4E-986F-69FFCE0D24C3}" type="pres">
      <dgm:prSet presAssocID="{099387BA-C9FA-4C16-B2F8-44776274F879}" presName="imagNode" presStyleLbl="fgImgPlace1" presStyleIdx="2" presStyleCnt="5" custScaleX="82084" custScaleY="80585" custLinFactNeighborX="0" custLinFactNeighborY="-20592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B6B97826-AA45-489B-874D-D778438D45D3}" type="pres">
      <dgm:prSet presAssocID="{0B6CE666-3A94-4F99-BA88-A79063BA1534}" presName="sibTrans" presStyleLbl="sibTrans2D1" presStyleIdx="0" presStyleCnt="0"/>
      <dgm:spPr/>
    </dgm:pt>
    <dgm:pt modelId="{3EC2C087-D45B-4667-A793-2666035BECA9}" type="pres">
      <dgm:prSet presAssocID="{1CF02398-B932-489A-ACD2-BB1EB1E01913}" presName="compNode" presStyleCnt="0"/>
      <dgm:spPr/>
    </dgm:pt>
    <dgm:pt modelId="{EA4D3F82-9997-4266-A468-82B560BF64E4}" type="pres">
      <dgm:prSet presAssocID="{1CF02398-B932-489A-ACD2-BB1EB1E01913}" presName="bkgdShape" presStyleLbl="node1" presStyleIdx="3" presStyleCnt="5" custLinFactNeighborX="281" custLinFactNeighborY="-302"/>
      <dgm:spPr/>
    </dgm:pt>
    <dgm:pt modelId="{C2D12D80-AB59-4E03-805F-B05566CDA895}" type="pres">
      <dgm:prSet presAssocID="{1CF02398-B932-489A-ACD2-BB1EB1E01913}" presName="nodeTx" presStyleLbl="node1" presStyleIdx="3" presStyleCnt="5">
        <dgm:presLayoutVars>
          <dgm:bulletEnabled val="1"/>
        </dgm:presLayoutVars>
      </dgm:prSet>
      <dgm:spPr/>
    </dgm:pt>
    <dgm:pt modelId="{3CFC0599-D1F1-457A-8062-EF9DECE9F0D7}" type="pres">
      <dgm:prSet presAssocID="{1CF02398-B932-489A-ACD2-BB1EB1E01913}" presName="invisiNode" presStyleLbl="node1" presStyleIdx="3" presStyleCnt="5"/>
      <dgm:spPr/>
    </dgm:pt>
    <dgm:pt modelId="{C48A965B-EBB1-423E-8E43-54F6B6453DB2}" type="pres">
      <dgm:prSet presAssocID="{1CF02398-B932-489A-ACD2-BB1EB1E01913}" presName="imagNode" presStyleLbl="fgImgPlace1" presStyleIdx="3" presStyleCnt="5" custScaleX="80963" custScaleY="80388" custLinFactNeighborX="-4104" custLinFactNeighborY="-16417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4D36CF43-B8E4-4886-A47A-A40A04818A69}" type="pres">
      <dgm:prSet presAssocID="{EB14C696-3168-48F8-BBDB-7041B87B524C}" presName="sibTrans" presStyleLbl="sibTrans2D1" presStyleIdx="0" presStyleCnt="0"/>
      <dgm:spPr/>
    </dgm:pt>
    <dgm:pt modelId="{78695B6A-B8E6-4CCB-9BD6-D6E9DBFE6F90}" type="pres">
      <dgm:prSet presAssocID="{A1F51104-E6AF-4AC3-8AB1-4666E3449144}" presName="compNode" presStyleCnt="0"/>
      <dgm:spPr/>
    </dgm:pt>
    <dgm:pt modelId="{522EB00C-3FE2-4E37-9BA6-2944657395E0}" type="pres">
      <dgm:prSet presAssocID="{A1F51104-E6AF-4AC3-8AB1-4666E3449144}" presName="bkgdShape" presStyleLbl="node1" presStyleIdx="4" presStyleCnt="5" custLinFactNeighborX="710" custLinFactNeighborY="453"/>
      <dgm:spPr/>
    </dgm:pt>
    <dgm:pt modelId="{F176A763-2172-4FC9-9B48-3C83776A3733}" type="pres">
      <dgm:prSet presAssocID="{A1F51104-E6AF-4AC3-8AB1-4666E3449144}" presName="nodeTx" presStyleLbl="node1" presStyleIdx="4" presStyleCnt="5">
        <dgm:presLayoutVars>
          <dgm:bulletEnabled val="1"/>
        </dgm:presLayoutVars>
      </dgm:prSet>
      <dgm:spPr/>
    </dgm:pt>
    <dgm:pt modelId="{975013CB-EF14-4714-954E-1E18FB74A09E}" type="pres">
      <dgm:prSet presAssocID="{A1F51104-E6AF-4AC3-8AB1-4666E3449144}" presName="invisiNode" presStyleLbl="node1" presStyleIdx="4" presStyleCnt="5"/>
      <dgm:spPr/>
    </dgm:pt>
    <dgm:pt modelId="{0ED3A1F4-6574-4321-B1CE-357583505A95}" type="pres">
      <dgm:prSet presAssocID="{A1F51104-E6AF-4AC3-8AB1-4666E3449144}" presName="imagNode" presStyleLbl="fgImgPlace1" presStyleIdx="4" presStyleCnt="5" custScaleX="79840" custScaleY="75572" custLinFactNeighborX="2244" custLinFactNeighborY="-1882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88E58B05-39E4-4884-B7E2-77EC8256F55E}" type="presOf" srcId="{A1F51104-E6AF-4AC3-8AB1-4666E3449144}" destId="{F176A763-2172-4FC9-9B48-3C83776A3733}" srcOrd="1" destOrd="0" presId="urn:microsoft.com/office/officeart/2005/8/layout/hList7"/>
    <dgm:cxn modelId="{8388CB09-1AF1-4F68-8F04-E85EB478CB78}" type="presOf" srcId="{099387BA-C9FA-4C16-B2F8-44776274F879}" destId="{6E4CD495-7E64-4575-B5EA-1DB154030C99}" srcOrd="1" destOrd="0" presId="urn:microsoft.com/office/officeart/2005/8/layout/hList7"/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7F157032-9066-4846-984A-7E2CCFE8B2F5}" type="presOf" srcId="{1CF02398-B932-489A-ACD2-BB1EB1E01913}" destId="{C2D12D80-AB59-4E03-805F-B05566CDA895}" srcOrd="1" destOrd="0" presId="urn:microsoft.com/office/officeart/2005/8/layout/hList7"/>
    <dgm:cxn modelId="{0CE08042-9EDB-4F1B-B83A-8A834F7A64BD}" type="presOf" srcId="{A1F51104-E6AF-4AC3-8AB1-4666E3449144}" destId="{522EB00C-3FE2-4E37-9BA6-2944657395E0}" srcOrd="0" destOrd="0" presId="urn:microsoft.com/office/officeart/2005/8/layout/hList7"/>
    <dgm:cxn modelId="{56D2FC45-9DF0-40E1-8413-18F844AB949C}" type="presOf" srcId="{0B6CE666-3A94-4F99-BA88-A79063BA1534}" destId="{B6B97826-AA45-489B-874D-D778438D45D3}" srcOrd="0" destOrd="0" presId="urn:microsoft.com/office/officeart/2005/8/layout/hList7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32DB1156-3C69-4FA1-AF40-A225AD514C88}" type="presOf" srcId="{EB14C696-3168-48F8-BBDB-7041B87B524C}" destId="{4D36CF43-B8E4-4886-A47A-A40A04818A69}" srcOrd="0" destOrd="0" presId="urn:microsoft.com/office/officeart/2005/8/layout/hList7"/>
    <dgm:cxn modelId="{078AB458-27F7-4476-848A-CCA28F16AE81}" type="presOf" srcId="{1CF02398-B932-489A-ACD2-BB1EB1E01913}" destId="{EA4D3F82-9997-4266-A468-82B560BF64E4}" srcOrd="0" destOrd="0" presId="urn:microsoft.com/office/officeart/2005/8/layout/hList7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ADAD2599-59BE-4571-B6CF-072A70C44228}" srcId="{705B1FF3-70B0-4CEF-9453-823CD15D6972}" destId="{A1F51104-E6AF-4AC3-8AB1-4666E3449144}" srcOrd="4" destOrd="0" parTransId="{EB7502D7-BE5D-4CF3-B5B2-334C148D2F9A}" sibTransId="{9D4388D0-B2AC-4220-8B5C-2C18BB83B49B}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B4B873BC-DC87-4EE2-93EC-39937FF42BF7}" type="presOf" srcId="{62E6A9C6-397F-49AC-A6AB-21FCD012DE70}" destId="{3A5A7DC7-5FE1-43BC-B152-C43BE16B813D}" srcOrd="0" destOrd="0" presId="urn:microsoft.com/office/officeart/2005/8/layout/hList7"/>
    <dgm:cxn modelId="{1D7B9BC7-AE64-4171-A673-E242BC339A2A}" srcId="{705B1FF3-70B0-4CEF-9453-823CD15D6972}" destId="{1CF02398-B932-489A-ACD2-BB1EB1E01913}" srcOrd="3" destOrd="0" parTransId="{8C3608B3-B739-4016-AC30-989076CDE900}" sibTransId="{EB14C696-3168-48F8-BBDB-7041B87B524C}"/>
    <dgm:cxn modelId="{CBA138D6-C713-490E-A621-C8003D5966F7}" type="presOf" srcId="{099387BA-C9FA-4C16-B2F8-44776274F879}" destId="{0F08AFA4-FA9B-40C7-9698-583D628DCE0A}" srcOrd="0" destOrd="0" presId="urn:microsoft.com/office/officeart/2005/8/layout/hList7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4FE219F2-4369-4230-BEFD-0E72D42E9C6B}" srcId="{705B1FF3-70B0-4CEF-9453-823CD15D6972}" destId="{099387BA-C9FA-4C16-B2F8-44776274F879}" srcOrd="2" destOrd="0" parTransId="{73DDF8D7-9C29-4981-8FB1-421435852A8D}" sibTransId="{0B6CE666-3A94-4F99-BA88-A79063BA1534}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  <dgm:cxn modelId="{3CB4A227-84E8-48A0-9306-E08B6B8BE1D7}" type="presParOf" srcId="{F167E80A-3941-477B-AD30-836F156398D5}" destId="{3A5A7DC7-5FE1-43BC-B152-C43BE16B813D}" srcOrd="3" destOrd="0" presId="urn:microsoft.com/office/officeart/2005/8/layout/hList7"/>
    <dgm:cxn modelId="{43175CD6-2C21-4336-8F8D-56F7C983C979}" type="presParOf" srcId="{F167E80A-3941-477B-AD30-836F156398D5}" destId="{F703D515-15DD-4B0A-B40F-E4602AEE4308}" srcOrd="4" destOrd="0" presId="urn:microsoft.com/office/officeart/2005/8/layout/hList7"/>
    <dgm:cxn modelId="{E377F4BA-CD6C-4B6F-8B25-5F29262F4B8A}" type="presParOf" srcId="{F703D515-15DD-4B0A-B40F-E4602AEE4308}" destId="{0F08AFA4-FA9B-40C7-9698-583D628DCE0A}" srcOrd="0" destOrd="0" presId="urn:microsoft.com/office/officeart/2005/8/layout/hList7"/>
    <dgm:cxn modelId="{C8E41D92-1786-42D7-BE05-7D01AFC6FA58}" type="presParOf" srcId="{F703D515-15DD-4B0A-B40F-E4602AEE4308}" destId="{6E4CD495-7E64-4575-B5EA-1DB154030C99}" srcOrd="1" destOrd="0" presId="urn:microsoft.com/office/officeart/2005/8/layout/hList7"/>
    <dgm:cxn modelId="{3E733801-2559-4FA2-97BB-B72291FA892B}" type="presParOf" srcId="{F703D515-15DD-4B0A-B40F-E4602AEE4308}" destId="{91CD9624-98FD-403D-848C-BE4C9FD3703D}" srcOrd="2" destOrd="0" presId="urn:microsoft.com/office/officeart/2005/8/layout/hList7"/>
    <dgm:cxn modelId="{5B2FFD68-3CF5-45AE-8DF4-E5B38E281173}" type="presParOf" srcId="{F703D515-15DD-4B0A-B40F-E4602AEE4308}" destId="{6DAE7963-70C3-4B4E-986F-69FFCE0D24C3}" srcOrd="3" destOrd="0" presId="urn:microsoft.com/office/officeart/2005/8/layout/hList7"/>
    <dgm:cxn modelId="{16A4BAB9-F949-4694-805E-BAD5CA3E223B}" type="presParOf" srcId="{F167E80A-3941-477B-AD30-836F156398D5}" destId="{B6B97826-AA45-489B-874D-D778438D45D3}" srcOrd="5" destOrd="0" presId="urn:microsoft.com/office/officeart/2005/8/layout/hList7"/>
    <dgm:cxn modelId="{29CF9A72-E46A-4281-B336-F7010A89BB62}" type="presParOf" srcId="{F167E80A-3941-477B-AD30-836F156398D5}" destId="{3EC2C087-D45B-4667-A793-2666035BECA9}" srcOrd="6" destOrd="0" presId="urn:microsoft.com/office/officeart/2005/8/layout/hList7"/>
    <dgm:cxn modelId="{D59A9A17-201C-4916-8818-9AA38B6F95C3}" type="presParOf" srcId="{3EC2C087-D45B-4667-A793-2666035BECA9}" destId="{EA4D3F82-9997-4266-A468-82B560BF64E4}" srcOrd="0" destOrd="0" presId="urn:microsoft.com/office/officeart/2005/8/layout/hList7"/>
    <dgm:cxn modelId="{94F195B3-3E04-4B9F-A969-C97D09EED43F}" type="presParOf" srcId="{3EC2C087-D45B-4667-A793-2666035BECA9}" destId="{C2D12D80-AB59-4E03-805F-B05566CDA895}" srcOrd="1" destOrd="0" presId="urn:microsoft.com/office/officeart/2005/8/layout/hList7"/>
    <dgm:cxn modelId="{BE110592-3037-44D3-8849-D3085F633542}" type="presParOf" srcId="{3EC2C087-D45B-4667-A793-2666035BECA9}" destId="{3CFC0599-D1F1-457A-8062-EF9DECE9F0D7}" srcOrd="2" destOrd="0" presId="urn:microsoft.com/office/officeart/2005/8/layout/hList7"/>
    <dgm:cxn modelId="{8B1BE39A-4A54-427E-9F0B-0E56C8EF2E5B}" type="presParOf" srcId="{3EC2C087-D45B-4667-A793-2666035BECA9}" destId="{C48A965B-EBB1-423E-8E43-54F6B6453DB2}" srcOrd="3" destOrd="0" presId="urn:microsoft.com/office/officeart/2005/8/layout/hList7"/>
    <dgm:cxn modelId="{0D74287D-880C-452B-A315-6783ED6092BA}" type="presParOf" srcId="{F167E80A-3941-477B-AD30-836F156398D5}" destId="{4D36CF43-B8E4-4886-A47A-A40A04818A69}" srcOrd="7" destOrd="0" presId="urn:microsoft.com/office/officeart/2005/8/layout/hList7"/>
    <dgm:cxn modelId="{27BB27F3-8A70-4C28-8CDE-5180989AD395}" type="presParOf" srcId="{F167E80A-3941-477B-AD30-836F156398D5}" destId="{78695B6A-B8E6-4CCB-9BD6-D6E9DBFE6F90}" srcOrd="8" destOrd="0" presId="urn:microsoft.com/office/officeart/2005/8/layout/hList7"/>
    <dgm:cxn modelId="{01773702-3D12-4B8E-AC16-30FE613418A9}" type="presParOf" srcId="{78695B6A-B8E6-4CCB-9BD6-D6E9DBFE6F90}" destId="{522EB00C-3FE2-4E37-9BA6-2944657395E0}" srcOrd="0" destOrd="0" presId="urn:microsoft.com/office/officeart/2005/8/layout/hList7"/>
    <dgm:cxn modelId="{87EA744A-BEDD-46FA-8711-CD95479A0814}" type="presParOf" srcId="{78695B6A-B8E6-4CCB-9BD6-D6E9DBFE6F90}" destId="{F176A763-2172-4FC9-9B48-3C83776A3733}" srcOrd="1" destOrd="0" presId="urn:microsoft.com/office/officeart/2005/8/layout/hList7"/>
    <dgm:cxn modelId="{B00D4DB1-2D18-4F0B-9661-9F4A495D0930}" type="presParOf" srcId="{78695B6A-B8E6-4CCB-9BD6-D6E9DBFE6F90}" destId="{975013CB-EF14-4714-954E-1E18FB74A09E}" srcOrd="2" destOrd="0" presId="urn:microsoft.com/office/officeart/2005/8/layout/hList7"/>
    <dgm:cxn modelId="{7E1E1307-B112-4BC8-9FB5-EF08E267E9F9}" type="presParOf" srcId="{78695B6A-B8E6-4CCB-9BD6-D6E9DBFE6F90}" destId="{0ED3A1F4-6574-4321-B1CE-357583505A9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KZ"/>
        </a:p>
      </dgm:t>
    </dgm:pt>
    <dgm:pt modelId="{C15A2622-D580-481E-9A78-399EFB95E583}">
      <dgm:prSet phldrT="[Текст]" custT="1"/>
      <dgm:spPr/>
      <dgm:t>
        <a:bodyPr/>
        <a:lstStyle/>
        <a:p>
          <a:r>
            <a:rPr lang="ru-RU" sz="1400" b="1" dirty="0"/>
            <a:t>Панкреатин говяжий из поджелудочной железы </a:t>
          </a:r>
        </a:p>
        <a:p>
          <a:endParaRPr lang="ru-KZ" sz="1400" b="1" dirty="0"/>
        </a:p>
        <a:p>
          <a:r>
            <a:rPr lang="ru-RU" sz="1400" b="1" dirty="0"/>
            <a:t>Применение электрофизических методов (ультразвуковой обработки) позволили повысить выход целевого продукта и его ферментативную активность за счет оптимизации режимов экстракции и получение качественного ферментного препарата с улучшенными характеристиками </a:t>
          </a:r>
          <a:endParaRPr lang="ru-RU" sz="1400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r>
            <a:rPr lang="ru-RU" sz="1400" b="1" dirty="0"/>
            <a:t>Сосиски — вареные колбасные изделия с добавлением растительных компонентов</a:t>
          </a:r>
        </a:p>
        <a:p>
          <a:endParaRPr lang="ru-KZ" sz="1200" b="1" dirty="0"/>
        </a:p>
        <a:p>
          <a:r>
            <a:rPr lang="ru-RU" sz="1400" b="1" dirty="0"/>
            <a:t>Отличие вареных колбасных изделий в применении натурального сока шиповника и моркови, что повышает их пищевую и биологическую ценность при сохранении традиционных вкусовых характеристик</a:t>
          </a:r>
          <a:endParaRPr lang="ru-RU" sz="1400" dirty="0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1CF02398-B932-489A-ACD2-BB1EB1E01913}">
      <dgm:prSet custT="1"/>
      <dgm:spPr/>
      <dgm:t>
        <a:bodyPr/>
        <a:lstStyle/>
        <a:p>
          <a:endParaRPr lang="ru-RU" sz="1200" b="1" dirty="0"/>
        </a:p>
        <a:p>
          <a:endParaRPr lang="ru-RU" sz="1200" b="1" dirty="0"/>
        </a:p>
        <a:p>
          <a:r>
            <a:rPr lang="ru-RU" sz="1400" b="1" dirty="0"/>
            <a:t>Консервы мясные. Конина тушеная</a:t>
          </a:r>
        </a:p>
        <a:p>
          <a:endParaRPr lang="ru-RU" sz="1400" b="1" dirty="0"/>
        </a:p>
        <a:p>
          <a:r>
            <a:rPr lang="ru-RU" sz="1400" b="1" dirty="0"/>
            <a:t>Сбалансированное сочетание физико-химических и органолептических свойств при снижении доли мясного сырья за счет растительных компонентов, что обеспечивает высокую пищевую ценность и более низкую себестоимость по сравнению с рыночными аналогами</a:t>
          </a:r>
        </a:p>
        <a:p>
          <a:endParaRPr lang="ru-KZ" sz="1200" b="1" dirty="0"/>
        </a:p>
        <a:p>
          <a:endParaRPr lang="ru-KZ" sz="1600" dirty="0"/>
        </a:p>
      </dgm:t>
    </dgm:pt>
    <dgm:pt modelId="{8C3608B3-B739-4016-AC30-989076CDE900}" type="parTrans" cxnId="{1D7B9BC7-AE64-4171-A673-E242BC339A2A}">
      <dgm:prSet/>
      <dgm:spPr/>
      <dgm:t>
        <a:bodyPr/>
        <a:lstStyle/>
        <a:p>
          <a:endParaRPr lang="ru-KZ"/>
        </a:p>
      </dgm:t>
    </dgm:pt>
    <dgm:pt modelId="{EB14C696-3168-48F8-BBDB-7041B87B524C}" type="sibTrans" cxnId="{1D7B9BC7-AE64-4171-A673-E242BC339A2A}">
      <dgm:prSet/>
      <dgm:spPr/>
      <dgm:t>
        <a:bodyPr/>
        <a:lstStyle/>
        <a:p>
          <a:endParaRPr lang="ru-KZ"/>
        </a:p>
      </dgm:t>
    </dgm:pt>
    <dgm:pt modelId="{A1F51104-E6AF-4AC3-8AB1-4666E3449144}">
      <dgm:prSet custT="1"/>
      <dgm:spPr/>
      <dgm:t>
        <a:bodyPr/>
        <a:lstStyle/>
        <a:p>
          <a:r>
            <a:rPr lang="ru-RU" sz="1400" b="1" dirty="0"/>
            <a:t>Сушеная измельченная желчь крупного рогатого скота</a:t>
          </a:r>
          <a:endParaRPr lang="ru-KZ" sz="1400" b="1" dirty="0"/>
        </a:p>
        <a:p>
          <a:endParaRPr lang="ru-RU" sz="1400" b="1" dirty="0"/>
        </a:p>
        <a:p>
          <a:r>
            <a:rPr lang="ru-RU" sz="1400" b="1" dirty="0"/>
            <a:t>продукт переработки побочного сырья, обладающий длительным сроком хранения благодаря применению технологии сушки с сохранением биологической активности</a:t>
          </a:r>
          <a:endParaRPr lang="ru-KZ" sz="1400" b="1" dirty="0"/>
        </a:p>
      </dgm:t>
    </dgm:pt>
    <dgm:pt modelId="{9D4388D0-B2AC-4220-8B5C-2C18BB83B49B}" type="sibTrans" cxnId="{ADAD2599-59BE-4571-B6CF-072A70C44228}">
      <dgm:prSet/>
      <dgm:spPr/>
      <dgm:t>
        <a:bodyPr/>
        <a:lstStyle/>
        <a:p>
          <a:endParaRPr lang="ru-KZ"/>
        </a:p>
      </dgm:t>
    </dgm:pt>
    <dgm:pt modelId="{EB7502D7-BE5D-4CF3-B5B2-334C148D2F9A}" type="parTrans" cxnId="{ADAD2599-59BE-4571-B6CF-072A70C44228}">
      <dgm:prSet/>
      <dgm:spPr/>
      <dgm:t>
        <a:bodyPr/>
        <a:lstStyle/>
        <a:p>
          <a:endParaRPr lang="ru-KZ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ScaleX="96996" custLinFactNeighborX="3252" custLinFactNeighborY="63985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4"/>
      <dgm:spPr/>
    </dgm:pt>
    <dgm:pt modelId="{F9FB741D-EB10-450B-9A4C-55278C3BDD8D}" type="pres">
      <dgm:prSet presAssocID="{C15A2622-D580-481E-9A78-399EFB95E583}" presName="nodeTx" presStyleLbl="node1" presStyleIdx="0" presStyleCnt="4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4"/>
      <dgm:spPr/>
    </dgm:pt>
    <dgm:pt modelId="{39A89BB3-F14D-4DBB-8334-20D8138E258F}" type="pres">
      <dgm:prSet presAssocID="{C15A2622-D580-481E-9A78-399EFB95E583}" presName="imagNode" presStyleLbl="fgImgPlace1" presStyleIdx="0" presStyleCnt="4" custAng="227022" custScaleX="75855" custScaleY="77651" custLinFactNeighborX="-1947" custLinFactNeighborY="-1947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4"/>
      <dgm:spPr/>
    </dgm:pt>
    <dgm:pt modelId="{9B4B0A30-9480-4612-A510-6D10C26B7487}" type="pres">
      <dgm:prSet presAssocID="{2BEF07B0-F91B-4082-A714-35089C80C791}" presName="nodeTx" presStyleLbl="node1" presStyleIdx="1" presStyleCnt="4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4"/>
      <dgm:spPr/>
    </dgm:pt>
    <dgm:pt modelId="{D87E3AAF-F072-4CA8-8644-5B610C490557}" type="pres">
      <dgm:prSet presAssocID="{2BEF07B0-F91B-4082-A714-35089C80C791}" presName="imagNode" presStyleLbl="fgImgPlace1" presStyleIdx="1" presStyleCnt="4" custScaleX="75855" custScaleY="76777" custLinFactNeighborX="-816" custLinFactNeighborY="-18223"/>
      <dgm:spPr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</dgm:spPr>
    </dgm:pt>
    <dgm:pt modelId="{3A5A7DC7-5FE1-43BC-B152-C43BE16B813D}" type="pres">
      <dgm:prSet presAssocID="{62E6A9C6-397F-49AC-A6AB-21FCD012DE70}" presName="sibTrans" presStyleLbl="sibTrans2D1" presStyleIdx="0" presStyleCnt="0"/>
      <dgm:spPr/>
    </dgm:pt>
    <dgm:pt modelId="{3EC2C087-D45B-4667-A793-2666035BECA9}" type="pres">
      <dgm:prSet presAssocID="{1CF02398-B932-489A-ACD2-BB1EB1E01913}" presName="compNode" presStyleCnt="0"/>
      <dgm:spPr/>
    </dgm:pt>
    <dgm:pt modelId="{EA4D3F82-9997-4266-A468-82B560BF64E4}" type="pres">
      <dgm:prSet presAssocID="{1CF02398-B932-489A-ACD2-BB1EB1E01913}" presName="bkgdShape" presStyleLbl="node1" presStyleIdx="2" presStyleCnt="4" custLinFactNeighborX="281" custLinFactNeighborY="-302"/>
      <dgm:spPr/>
    </dgm:pt>
    <dgm:pt modelId="{C2D12D80-AB59-4E03-805F-B05566CDA895}" type="pres">
      <dgm:prSet presAssocID="{1CF02398-B932-489A-ACD2-BB1EB1E01913}" presName="nodeTx" presStyleLbl="node1" presStyleIdx="2" presStyleCnt="4">
        <dgm:presLayoutVars>
          <dgm:bulletEnabled val="1"/>
        </dgm:presLayoutVars>
      </dgm:prSet>
      <dgm:spPr/>
    </dgm:pt>
    <dgm:pt modelId="{3CFC0599-D1F1-457A-8062-EF9DECE9F0D7}" type="pres">
      <dgm:prSet presAssocID="{1CF02398-B932-489A-ACD2-BB1EB1E01913}" presName="invisiNode" presStyleLbl="node1" presStyleIdx="2" presStyleCnt="4"/>
      <dgm:spPr/>
    </dgm:pt>
    <dgm:pt modelId="{C48A965B-EBB1-423E-8E43-54F6B6453DB2}" type="pres">
      <dgm:prSet presAssocID="{1CF02398-B932-489A-ACD2-BB1EB1E01913}" presName="imagNode" presStyleLbl="fgImgPlace1" presStyleIdx="2" presStyleCnt="4" custScaleX="80963" custScaleY="80388" custLinFactNeighborX="-4104" custLinFactNeighborY="-16417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4D36CF43-B8E4-4886-A47A-A40A04818A69}" type="pres">
      <dgm:prSet presAssocID="{EB14C696-3168-48F8-BBDB-7041B87B524C}" presName="sibTrans" presStyleLbl="sibTrans2D1" presStyleIdx="0" presStyleCnt="0"/>
      <dgm:spPr/>
    </dgm:pt>
    <dgm:pt modelId="{78695B6A-B8E6-4CCB-9BD6-D6E9DBFE6F90}" type="pres">
      <dgm:prSet presAssocID="{A1F51104-E6AF-4AC3-8AB1-4666E3449144}" presName="compNode" presStyleCnt="0"/>
      <dgm:spPr/>
    </dgm:pt>
    <dgm:pt modelId="{522EB00C-3FE2-4E37-9BA6-2944657395E0}" type="pres">
      <dgm:prSet presAssocID="{A1F51104-E6AF-4AC3-8AB1-4666E3449144}" presName="bkgdShape" presStyleLbl="node1" presStyleIdx="3" presStyleCnt="4" custLinFactNeighborX="704" custLinFactNeighborY="-302"/>
      <dgm:spPr/>
    </dgm:pt>
    <dgm:pt modelId="{F176A763-2172-4FC9-9B48-3C83776A3733}" type="pres">
      <dgm:prSet presAssocID="{A1F51104-E6AF-4AC3-8AB1-4666E3449144}" presName="nodeTx" presStyleLbl="node1" presStyleIdx="3" presStyleCnt="4">
        <dgm:presLayoutVars>
          <dgm:bulletEnabled val="1"/>
        </dgm:presLayoutVars>
      </dgm:prSet>
      <dgm:spPr/>
    </dgm:pt>
    <dgm:pt modelId="{975013CB-EF14-4714-954E-1E18FB74A09E}" type="pres">
      <dgm:prSet presAssocID="{A1F51104-E6AF-4AC3-8AB1-4666E3449144}" presName="invisiNode" presStyleLbl="node1" presStyleIdx="3" presStyleCnt="4"/>
      <dgm:spPr/>
    </dgm:pt>
    <dgm:pt modelId="{0ED3A1F4-6574-4321-B1CE-357583505A95}" type="pres">
      <dgm:prSet presAssocID="{A1F51104-E6AF-4AC3-8AB1-4666E3449144}" presName="imagNode" presStyleLbl="fgImgPlace1" presStyleIdx="3" presStyleCnt="4" custScaleX="79840" custScaleY="75572" custLinFactNeighborX="2244" custLinFactNeighborY="-1882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88E58B05-39E4-4884-B7E2-77EC8256F55E}" type="presOf" srcId="{A1F51104-E6AF-4AC3-8AB1-4666E3449144}" destId="{F176A763-2172-4FC9-9B48-3C83776A3733}" srcOrd="1" destOrd="0" presId="urn:microsoft.com/office/officeart/2005/8/layout/hList7"/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7F157032-9066-4846-984A-7E2CCFE8B2F5}" type="presOf" srcId="{1CF02398-B932-489A-ACD2-BB1EB1E01913}" destId="{C2D12D80-AB59-4E03-805F-B05566CDA895}" srcOrd="1" destOrd="0" presId="urn:microsoft.com/office/officeart/2005/8/layout/hList7"/>
    <dgm:cxn modelId="{0CE08042-9EDB-4F1B-B83A-8A834F7A64BD}" type="presOf" srcId="{A1F51104-E6AF-4AC3-8AB1-4666E3449144}" destId="{522EB00C-3FE2-4E37-9BA6-2944657395E0}" srcOrd="0" destOrd="0" presId="urn:microsoft.com/office/officeart/2005/8/layout/hList7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32DB1156-3C69-4FA1-AF40-A225AD514C88}" type="presOf" srcId="{EB14C696-3168-48F8-BBDB-7041B87B524C}" destId="{4D36CF43-B8E4-4886-A47A-A40A04818A69}" srcOrd="0" destOrd="0" presId="urn:microsoft.com/office/officeart/2005/8/layout/hList7"/>
    <dgm:cxn modelId="{078AB458-27F7-4476-848A-CCA28F16AE81}" type="presOf" srcId="{1CF02398-B932-489A-ACD2-BB1EB1E01913}" destId="{EA4D3F82-9997-4266-A468-82B560BF64E4}" srcOrd="0" destOrd="0" presId="urn:microsoft.com/office/officeart/2005/8/layout/hList7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ADAD2599-59BE-4571-B6CF-072A70C44228}" srcId="{705B1FF3-70B0-4CEF-9453-823CD15D6972}" destId="{A1F51104-E6AF-4AC3-8AB1-4666E3449144}" srcOrd="3" destOrd="0" parTransId="{EB7502D7-BE5D-4CF3-B5B2-334C148D2F9A}" sibTransId="{9D4388D0-B2AC-4220-8B5C-2C18BB83B49B}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B4B873BC-DC87-4EE2-93EC-39937FF42BF7}" type="presOf" srcId="{62E6A9C6-397F-49AC-A6AB-21FCD012DE70}" destId="{3A5A7DC7-5FE1-43BC-B152-C43BE16B813D}" srcOrd="0" destOrd="0" presId="urn:microsoft.com/office/officeart/2005/8/layout/hList7"/>
    <dgm:cxn modelId="{1D7B9BC7-AE64-4171-A673-E242BC339A2A}" srcId="{705B1FF3-70B0-4CEF-9453-823CD15D6972}" destId="{1CF02398-B932-489A-ACD2-BB1EB1E01913}" srcOrd="2" destOrd="0" parTransId="{8C3608B3-B739-4016-AC30-989076CDE900}" sibTransId="{EB14C696-3168-48F8-BBDB-7041B87B524C}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  <dgm:cxn modelId="{3CB4A227-84E8-48A0-9306-E08B6B8BE1D7}" type="presParOf" srcId="{F167E80A-3941-477B-AD30-836F156398D5}" destId="{3A5A7DC7-5FE1-43BC-B152-C43BE16B813D}" srcOrd="3" destOrd="0" presId="urn:microsoft.com/office/officeart/2005/8/layout/hList7"/>
    <dgm:cxn modelId="{29CF9A72-E46A-4281-B336-F7010A89BB62}" type="presParOf" srcId="{F167E80A-3941-477B-AD30-836F156398D5}" destId="{3EC2C087-D45B-4667-A793-2666035BECA9}" srcOrd="4" destOrd="0" presId="urn:microsoft.com/office/officeart/2005/8/layout/hList7"/>
    <dgm:cxn modelId="{D59A9A17-201C-4916-8818-9AA38B6F95C3}" type="presParOf" srcId="{3EC2C087-D45B-4667-A793-2666035BECA9}" destId="{EA4D3F82-9997-4266-A468-82B560BF64E4}" srcOrd="0" destOrd="0" presId="urn:microsoft.com/office/officeart/2005/8/layout/hList7"/>
    <dgm:cxn modelId="{94F195B3-3E04-4B9F-A969-C97D09EED43F}" type="presParOf" srcId="{3EC2C087-D45B-4667-A793-2666035BECA9}" destId="{C2D12D80-AB59-4E03-805F-B05566CDA895}" srcOrd="1" destOrd="0" presId="urn:microsoft.com/office/officeart/2005/8/layout/hList7"/>
    <dgm:cxn modelId="{BE110592-3037-44D3-8849-D3085F633542}" type="presParOf" srcId="{3EC2C087-D45B-4667-A793-2666035BECA9}" destId="{3CFC0599-D1F1-457A-8062-EF9DECE9F0D7}" srcOrd="2" destOrd="0" presId="urn:microsoft.com/office/officeart/2005/8/layout/hList7"/>
    <dgm:cxn modelId="{8B1BE39A-4A54-427E-9F0B-0E56C8EF2E5B}" type="presParOf" srcId="{3EC2C087-D45B-4667-A793-2666035BECA9}" destId="{C48A965B-EBB1-423E-8E43-54F6B6453DB2}" srcOrd="3" destOrd="0" presId="urn:microsoft.com/office/officeart/2005/8/layout/hList7"/>
    <dgm:cxn modelId="{0D74287D-880C-452B-A315-6783ED6092BA}" type="presParOf" srcId="{F167E80A-3941-477B-AD30-836F156398D5}" destId="{4D36CF43-B8E4-4886-A47A-A40A04818A69}" srcOrd="5" destOrd="0" presId="urn:microsoft.com/office/officeart/2005/8/layout/hList7"/>
    <dgm:cxn modelId="{27BB27F3-8A70-4C28-8CDE-5180989AD395}" type="presParOf" srcId="{F167E80A-3941-477B-AD30-836F156398D5}" destId="{78695B6A-B8E6-4CCB-9BD6-D6E9DBFE6F90}" srcOrd="6" destOrd="0" presId="urn:microsoft.com/office/officeart/2005/8/layout/hList7"/>
    <dgm:cxn modelId="{01773702-3D12-4B8E-AC16-30FE613418A9}" type="presParOf" srcId="{78695B6A-B8E6-4CCB-9BD6-D6E9DBFE6F90}" destId="{522EB00C-3FE2-4E37-9BA6-2944657395E0}" srcOrd="0" destOrd="0" presId="urn:microsoft.com/office/officeart/2005/8/layout/hList7"/>
    <dgm:cxn modelId="{87EA744A-BEDD-46FA-8711-CD95479A0814}" type="presParOf" srcId="{78695B6A-B8E6-4CCB-9BD6-D6E9DBFE6F90}" destId="{F176A763-2172-4FC9-9B48-3C83776A3733}" srcOrd="1" destOrd="0" presId="urn:microsoft.com/office/officeart/2005/8/layout/hList7"/>
    <dgm:cxn modelId="{B00D4DB1-2D18-4F0B-9661-9F4A495D0930}" type="presParOf" srcId="{78695B6A-B8E6-4CCB-9BD6-D6E9DBFE6F90}" destId="{975013CB-EF14-4714-954E-1E18FB74A09E}" srcOrd="2" destOrd="0" presId="urn:microsoft.com/office/officeart/2005/8/layout/hList7"/>
    <dgm:cxn modelId="{7E1E1307-B112-4BC8-9FB5-EF08E267E9F9}" type="presParOf" srcId="{78695B6A-B8E6-4CCB-9BD6-D6E9DBFE6F90}" destId="{0ED3A1F4-6574-4321-B1CE-357583505A9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5B1FF3-70B0-4CEF-9453-823CD15D6972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</dgm:pt>
    <dgm:pt modelId="{C15A2622-D580-481E-9A78-399EFB95E583}">
      <dgm:prSet phldrT="[Текст]" custT="1"/>
      <dgm:spPr/>
      <dgm:t>
        <a:bodyPr/>
        <a:lstStyle/>
        <a:p>
          <a:r>
            <a:rPr lang="ru-RU" sz="1400" b="1" dirty="0"/>
            <a:t>Колбасы «Краковские» — </a:t>
          </a:r>
          <a:r>
            <a:rPr lang="ru-RU" sz="1400" b="1" dirty="0" err="1"/>
            <a:t>полукопченые</a:t>
          </a:r>
          <a:r>
            <a:rPr lang="ru-RU" sz="1400" b="1" dirty="0"/>
            <a:t> колбасные изделия с добавлением растительных компонентов</a:t>
          </a:r>
        </a:p>
        <a:p>
          <a:endParaRPr lang="ru-KZ" sz="1400" dirty="0"/>
        </a:p>
        <a:p>
          <a:r>
            <a:rPr lang="ru-RU" sz="1400" b="1" dirty="0"/>
            <a:t>Отличие в добавлении сока шиповника и моркови, что обеспечивают природное обогащение витаминами и антиоксидантами без потери традиционного вкуса и аромата, сочетая пользу с высокими органолептическими характеристиками</a:t>
          </a:r>
          <a:br>
            <a:rPr lang="ru-RU" sz="1400" b="1" dirty="0"/>
          </a:br>
          <a:endParaRPr lang="ru-RU" sz="1600" b="1" dirty="0"/>
        </a:p>
      </dgm:t>
    </dgm:pt>
    <dgm:pt modelId="{9B335821-C8C0-476E-88D2-75A3455E0A75}" type="parTrans" cxnId="{AA036DF5-3F22-46C1-A648-CFD81E0D415C}">
      <dgm:prSet/>
      <dgm:spPr/>
      <dgm:t>
        <a:bodyPr/>
        <a:lstStyle/>
        <a:p>
          <a:endParaRPr lang="ru-RU"/>
        </a:p>
      </dgm:t>
    </dgm:pt>
    <dgm:pt modelId="{77AC35FB-4686-4E4E-BD39-01956F3D2CDD}" type="sibTrans" cxnId="{AA036DF5-3F22-46C1-A648-CFD81E0D415C}">
      <dgm:prSet/>
      <dgm:spPr/>
      <dgm:t>
        <a:bodyPr/>
        <a:lstStyle/>
        <a:p>
          <a:endParaRPr lang="ru-RU"/>
        </a:p>
      </dgm:t>
    </dgm:pt>
    <dgm:pt modelId="{2BEF07B0-F91B-4082-A714-35089C80C791}">
      <dgm:prSet phldrT="[Текст]" custT="1"/>
      <dgm:spPr/>
      <dgm:t>
        <a:bodyPr/>
        <a:lstStyle/>
        <a:p>
          <a:endParaRPr lang="ru-RU" sz="1200" dirty="0"/>
        </a:p>
        <a:p>
          <a:endParaRPr lang="ru-RU" sz="1200" dirty="0"/>
        </a:p>
        <a:p>
          <a:r>
            <a:rPr lang="ru-RU" sz="1400" b="1" dirty="0" err="1"/>
            <a:t>Полукопченые</a:t>
          </a:r>
          <a:r>
            <a:rPr lang="ru-RU" sz="1400" b="1" dirty="0"/>
            <a:t> колбасы — колбасные изделия с добавлением растительных компонентов</a:t>
          </a:r>
        </a:p>
        <a:p>
          <a:endParaRPr lang="ru-RU" sz="1400" b="1" dirty="0"/>
        </a:p>
        <a:p>
          <a:r>
            <a:rPr lang="ru-RU" sz="1400" b="1" dirty="0"/>
            <a:t>Отличие в добавлении сока шиповника и моркови, что обеспечивают природное обогащение витаминами и антиоксидантами без потери традиционного вкуса и аромата, сочетая пользу с высокими органолептическими характеристиками</a:t>
          </a:r>
          <a:endParaRPr lang="ru-KZ" sz="1400" b="1" dirty="0"/>
        </a:p>
        <a:p>
          <a:endParaRPr lang="ru-KZ" sz="1200" b="1" dirty="0"/>
        </a:p>
        <a:p>
          <a:endParaRPr lang="ru-RU" sz="1200" dirty="0"/>
        </a:p>
        <a:p>
          <a:endParaRPr lang="ru-RU" sz="1200" dirty="0"/>
        </a:p>
      </dgm:t>
    </dgm:pt>
    <dgm:pt modelId="{ED1F9869-8D16-4B88-9C30-0EE4D4A7CEA3}" type="parTrans" cxnId="{B70DA455-7220-4B11-9CC9-DC82541B5705}">
      <dgm:prSet/>
      <dgm:spPr/>
      <dgm:t>
        <a:bodyPr/>
        <a:lstStyle/>
        <a:p>
          <a:endParaRPr lang="ru-RU"/>
        </a:p>
      </dgm:t>
    </dgm:pt>
    <dgm:pt modelId="{62E6A9C6-397F-49AC-A6AB-21FCD012DE70}" type="sibTrans" cxnId="{B70DA455-7220-4B11-9CC9-DC82541B5705}">
      <dgm:prSet/>
      <dgm:spPr/>
      <dgm:t>
        <a:bodyPr/>
        <a:lstStyle/>
        <a:p>
          <a:endParaRPr lang="ru-RU"/>
        </a:p>
      </dgm:t>
    </dgm:pt>
    <dgm:pt modelId="{DAE9B318-A5F5-4A3B-A3D0-7E21B0332D8E}">
      <dgm:prSet custT="1"/>
      <dgm:spPr/>
      <dgm:t>
        <a:bodyPr/>
        <a:lstStyle/>
        <a:p>
          <a:endParaRPr lang="ru-RU" sz="1200" dirty="0"/>
        </a:p>
        <a:p>
          <a:r>
            <a:rPr lang="ru-RU" sz="1400" b="1" dirty="0"/>
            <a:t>Консервы </a:t>
          </a:r>
          <a:r>
            <a:rPr lang="kk-KZ" sz="1400" b="1" dirty="0"/>
            <a:t>мясные. Баранина тушеная</a:t>
          </a:r>
          <a:br>
            <a:rPr lang="ru-RU" sz="1400" b="1" dirty="0"/>
          </a:br>
          <a:r>
            <a:rPr lang="ru-RU" sz="1400" b="1" dirty="0"/>
            <a:t>Отличие в снижении содержания мясного сырья за счет растительных компонентов с высокой питательной ценностью, которые одновременно улучшают вкус, и позволяют снизить себестоимость при сохранении качества и органолептических свойств</a:t>
          </a:r>
          <a:endParaRPr lang="ru-KZ" sz="1400" b="1" dirty="0"/>
        </a:p>
      </dgm:t>
    </dgm:pt>
    <dgm:pt modelId="{122BA548-F395-48DD-BEFE-8BD82D2EB47D}" type="parTrans" cxnId="{A2A94041-869B-4F40-8C1D-4F508CC43C36}">
      <dgm:prSet/>
      <dgm:spPr/>
      <dgm:t>
        <a:bodyPr/>
        <a:lstStyle/>
        <a:p>
          <a:endParaRPr lang="ru-KZ"/>
        </a:p>
      </dgm:t>
    </dgm:pt>
    <dgm:pt modelId="{269BA3EA-6543-414C-A546-30977EF7392A}" type="sibTrans" cxnId="{A2A94041-869B-4F40-8C1D-4F508CC43C36}">
      <dgm:prSet/>
      <dgm:spPr/>
      <dgm:t>
        <a:bodyPr/>
        <a:lstStyle/>
        <a:p>
          <a:endParaRPr lang="ru-KZ"/>
        </a:p>
      </dgm:t>
    </dgm:pt>
    <dgm:pt modelId="{6802F2B9-A3BF-4617-A5F1-3D0CAF10DF9B}">
      <dgm:prSet custT="1"/>
      <dgm:spPr/>
      <dgm:t>
        <a:bodyPr/>
        <a:lstStyle/>
        <a:p>
          <a:endParaRPr lang="ru-RU" sz="900" b="1" dirty="0"/>
        </a:p>
        <a:p>
          <a:endParaRPr lang="ru-RU" sz="1200" b="1" dirty="0"/>
        </a:p>
        <a:p>
          <a:r>
            <a:rPr lang="ru-RU" sz="1400" b="1" dirty="0"/>
            <a:t>Сардельки — вареные колбасные изделия с добавлением растительных компонентов</a:t>
          </a:r>
          <a:endParaRPr lang="ru-KZ" sz="1400" b="1" dirty="0"/>
        </a:p>
        <a:p>
          <a:r>
            <a:rPr lang="ru-RU" sz="1400" b="1" dirty="0"/>
            <a:t>Отличие вареных колбасных изделий в применении натурального сока шиповника и моркови, что повышает их пищевую и биологическую ценность при сохранении традиционных вкусовых характеристик</a:t>
          </a:r>
          <a:endParaRPr lang="ru-KZ" sz="1400" b="1" dirty="0"/>
        </a:p>
        <a:p>
          <a:endParaRPr lang="ru-KZ" sz="900" dirty="0"/>
        </a:p>
      </dgm:t>
    </dgm:pt>
    <dgm:pt modelId="{2B9726CC-A53E-4293-97D5-1B7D65E84C1E}" type="parTrans" cxnId="{BBAAB6F0-5A4D-4FDA-8F5F-3A7F290B0EC0}">
      <dgm:prSet/>
      <dgm:spPr/>
      <dgm:t>
        <a:bodyPr/>
        <a:lstStyle/>
        <a:p>
          <a:endParaRPr lang="ru-KZ"/>
        </a:p>
      </dgm:t>
    </dgm:pt>
    <dgm:pt modelId="{771A7395-DE11-4A40-8C2C-B1B8E9E47D8A}" type="sibTrans" cxnId="{BBAAB6F0-5A4D-4FDA-8F5F-3A7F290B0EC0}">
      <dgm:prSet/>
      <dgm:spPr/>
      <dgm:t>
        <a:bodyPr/>
        <a:lstStyle/>
        <a:p>
          <a:endParaRPr lang="ru-KZ"/>
        </a:p>
      </dgm:t>
    </dgm:pt>
    <dgm:pt modelId="{0A418BCE-9966-4C6E-B5F6-9CC212292E36}" type="pres">
      <dgm:prSet presAssocID="{705B1FF3-70B0-4CEF-9453-823CD15D6972}" presName="Name0" presStyleCnt="0">
        <dgm:presLayoutVars>
          <dgm:dir/>
          <dgm:resizeHandles val="exact"/>
        </dgm:presLayoutVars>
      </dgm:prSet>
      <dgm:spPr/>
    </dgm:pt>
    <dgm:pt modelId="{7934F1A7-F004-4011-B927-C32B322A51B1}" type="pres">
      <dgm:prSet presAssocID="{705B1FF3-70B0-4CEF-9453-823CD15D6972}" presName="fgShape" presStyleLbl="fgShp" presStyleIdx="0" presStyleCnt="1" custScaleX="96996" custLinFactNeighborX="2797" custLinFactNeighborY="27283"/>
      <dgm:spPr>
        <a:prstGeom prst="rightArrow">
          <a:avLst/>
        </a:prstGeom>
      </dgm:spPr>
    </dgm:pt>
    <dgm:pt modelId="{F167E80A-3941-477B-AD30-836F156398D5}" type="pres">
      <dgm:prSet presAssocID="{705B1FF3-70B0-4CEF-9453-823CD15D6972}" presName="linComp" presStyleCnt="0"/>
      <dgm:spPr/>
    </dgm:pt>
    <dgm:pt modelId="{CB66B598-4B34-4081-9481-7B78BC76D362}" type="pres">
      <dgm:prSet presAssocID="{C15A2622-D580-481E-9A78-399EFB95E583}" presName="compNode" presStyleCnt="0"/>
      <dgm:spPr/>
    </dgm:pt>
    <dgm:pt modelId="{DB673BBE-13A0-455F-A96B-0C3D6B212E14}" type="pres">
      <dgm:prSet presAssocID="{C15A2622-D580-481E-9A78-399EFB95E583}" presName="bkgdShape" presStyleLbl="node1" presStyleIdx="0" presStyleCnt="4"/>
      <dgm:spPr/>
    </dgm:pt>
    <dgm:pt modelId="{F9FB741D-EB10-450B-9A4C-55278C3BDD8D}" type="pres">
      <dgm:prSet presAssocID="{C15A2622-D580-481E-9A78-399EFB95E583}" presName="nodeTx" presStyleLbl="node1" presStyleIdx="0" presStyleCnt="4">
        <dgm:presLayoutVars>
          <dgm:bulletEnabled val="1"/>
        </dgm:presLayoutVars>
      </dgm:prSet>
      <dgm:spPr/>
    </dgm:pt>
    <dgm:pt modelId="{BF8DF961-6101-4FDC-A3A8-D44D8C2361E3}" type="pres">
      <dgm:prSet presAssocID="{C15A2622-D580-481E-9A78-399EFB95E583}" presName="invisiNode" presStyleLbl="node1" presStyleIdx="0" presStyleCnt="4"/>
      <dgm:spPr/>
    </dgm:pt>
    <dgm:pt modelId="{39A89BB3-F14D-4DBB-8334-20D8138E258F}" type="pres">
      <dgm:prSet presAssocID="{C15A2622-D580-481E-9A78-399EFB95E583}" presName="imagNode" presStyleLbl="fgImgPlace1" presStyleIdx="0" presStyleCnt="4" custAng="0" custScaleX="75855" custScaleY="77651" custLinFactNeighborX="3208" custLinFactNeighborY="-2598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6F5D1CD9-428D-4848-9A14-25CC77A68E9A}" type="pres">
      <dgm:prSet presAssocID="{77AC35FB-4686-4E4E-BD39-01956F3D2CDD}" presName="sibTrans" presStyleLbl="sibTrans2D1" presStyleIdx="0" presStyleCnt="0"/>
      <dgm:spPr/>
    </dgm:pt>
    <dgm:pt modelId="{C543B7B5-9B04-4296-9EA1-5685E7FDE966}" type="pres">
      <dgm:prSet presAssocID="{2BEF07B0-F91B-4082-A714-35089C80C791}" presName="compNode" presStyleCnt="0"/>
      <dgm:spPr/>
    </dgm:pt>
    <dgm:pt modelId="{C65C35A8-01AD-4543-B524-50D70EA347DF}" type="pres">
      <dgm:prSet presAssocID="{2BEF07B0-F91B-4082-A714-35089C80C791}" presName="bkgdShape" presStyleLbl="node1" presStyleIdx="1" presStyleCnt="4"/>
      <dgm:spPr/>
    </dgm:pt>
    <dgm:pt modelId="{9B4B0A30-9480-4612-A510-6D10C26B7487}" type="pres">
      <dgm:prSet presAssocID="{2BEF07B0-F91B-4082-A714-35089C80C791}" presName="nodeTx" presStyleLbl="node1" presStyleIdx="1" presStyleCnt="4">
        <dgm:presLayoutVars>
          <dgm:bulletEnabled val="1"/>
        </dgm:presLayoutVars>
      </dgm:prSet>
      <dgm:spPr/>
    </dgm:pt>
    <dgm:pt modelId="{7FA98168-BCAE-449B-A993-03B209AFFF57}" type="pres">
      <dgm:prSet presAssocID="{2BEF07B0-F91B-4082-A714-35089C80C791}" presName="invisiNode" presStyleLbl="node1" presStyleIdx="1" presStyleCnt="4"/>
      <dgm:spPr/>
    </dgm:pt>
    <dgm:pt modelId="{D87E3AAF-F072-4CA8-8644-5B610C490557}" type="pres">
      <dgm:prSet presAssocID="{2BEF07B0-F91B-4082-A714-35089C80C791}" presName="imagNode" presStyleLbl="fgImgPlace1" presStyleIdx="1" presStyleCnt="4" custScaleX="75855" custScaleY="76777" custLinFactNeighborX="-2869" custLinFactNeighborY="-20218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</dgm:spPr>
    </dgm:pt>
    <dgm:pt modelId="{37A63BC6-021E-4236-8D53-12004D94BF3E}" type="pres">
      <dgm:prSet presAssocID="{62E6A9C6-397F-49AC-A6AB-21FCD012DE70}" presName="sibTrans" presStyleLbl="sibTrans2D1" presStyleIdx="0" presStyleCnt="0"/>
      <dgm:spPr/>
    </dgm:pt>
    <dgm:pt modelId="{C0DCD60A-E0EB-4AD7-9806-4CCE4595EA81}" type="pres">
      <dgm:prSet presAssocID="{6802F2B9-A3BF-4617-A5F1-3D0CAF10DF9B}" presName="compNode" presStyleCnt="0"/>
      <dgm:spPr/>
    </dgm:pt>
    <dgm:pt modelId="{05976056-F34B-4535-8709-3876F0D43AA7}" type="pres">
      <dgm:prSet presAssocID="{6802F2B9-A3BF-4617-A5F1-3D0CAF10DF9B}" presName="bkgdShape" presStyleLbl="node1" presStyleIdx="2" presStyleCnt="4" custLinFactNeighborX="0" custLinFactNeighborY="-520"/>
      <dgm:spPr/>
    </dgm:pt>
    <dgm:pt modelId="{0A2F7534-D0EB-4166-93CE-E71230B7A35A}" type="pres">
      <dgm:prSet presAssocID="{6802F2B9-A3BF-4617-A5F1-3D0CAF10DF9B}" presName="nodeTx" presStyleLbl="node1" presStyleIdx="2" presStyleCnt="4">
        <dgm:presLayoutVars>
          <dgm:bulletEnabled val="1"/>
        </dgm:presLayoutVars>
      </dgm:prSet>
      <dgm:spPr/>
    </dgm:pt>
    <dgm:pt modelId="{CF070ED0-73A3-4B66-A7D9-96B5BF6C8C9B}" type="pres">
      <dgm:prSet presAssocID="{6802F2B9-A3BF-4617-A5F1-3D0CAF10DF9B}" presName="invisiNode" presStyleLbl="node1" presStyleIdx="2" presStyleCnt="4"/>
      <dgm:spPr/>
    </dgm:pt>
    <dgm:pt modelId="{588A2F9A-F416-4EDB-BDC2-9850FB9BC0A4}" type="pres">
      <dgm:prSet presAssocID="{6802F2B9-A3BF-4617-A5F1-3D0CAF10DF9B}" presName="imagNode" presStyleLbl="fgImgPlace1" presStyleIdx="2" presStyleCnt="4" custScaleX="89255" custScaleY="79797" custLinFactNeighborX="4104" custLinFactNeighborY="-15807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D9076914-5629-4C1E-94D2-41B30C63C076}" type="pres">
      <dgm:prSet presAssocID="{771A7395-DE11-4A40-8C2C-B1B8E9E47D8A}" presName="sibTrans" presStyleLbl="sibTrans2D1" presStyleIdx="0" presStyleCnt="0"/>
      <dgm:spPr/>
    </dgm:pt>
    <dgm:pt modelId="{6FB6F1BC-6E56-4378-BDB6-6743B454E21D}" type="pres">
      <dgm:prSet presAssocID="{DAE9B318-A5F5-4A3B-A3D0-7E21B0332D8E}" presName="compNode" presStyleCnt="0"/>
      <dgm:spPr/>
    </dgm:pt>
    <dgm:pt modelId="{62FBAAEF-E3BF-4B18-9852-6C9F3DD28F26}" type="pres">
      <dgm:prSet presAssocID="{DAE9B318-A5F5-4A3B-A3D0-7E21B0332D8E}" presName="bkgdShape" presStyleLbl="node1" presStyleIdx="3" presStyleCnt="4"/>
      <dgm:spPr/>
    </dgm:pt>
    <dgm:pt modelId="{ACA118FB-BD11-4828-A294-909FDF1C9136}" type="pres">
      <dgm:prSet presAssocID="{DAE9B318-A5F5-4A3B-A3D0-7E21B0332D8E}" presName="nodeTx" presStyleLbl="node1" presStyleIdx="3" presStyleCnt="4">
        <dgm:presLayoutVars>
          <dgm:bulletEnabled val="1"/>
        </dgm:presLayoutVars>
      </dgm:prSet>
      <dgm:spPr/>
    </dgm:pt>
    <dgm:pt modelId="{AFE95255-AFCA-470B-8B26-A5444AB15A1E}" type="pres">
      <dgm:prSet presAssocID="{DAE9B318-A5F5-4A3B-A3D0-7E21B0332D8E}" presName="invisiNode" presStyleLbl="node1" presStyleIdx="3" presStyleCnt="4"/>
      <dgm:spPr/>
    </dgm:pt>
    <dgm:pt modelId="{9B648993-5DCE-49AE-A3D0-845DEBC280CA}" type="pres">
      <dgm:prSet presAssocID="{DAE9B318-A5F5-4A3B-A3D0-7E21B0332D8E}" presName="imagNode" presStyleLbl="fgImgPlace1" presStyleIdx="3" presStyleCnt="4" custScaleX="90457" custScaleY="77383" custLinFactNeighborX="164" custLinFactNeighborY="-880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</dgm:ptLst>
  <dgm:cxnLst>
    <dgm:cxn modelId="{52693D22-E892-4E6C-87A1-06676226EB54}" type="presOf" srcId="{705B1FF3-70B0-4CEF-9453-823CD15D6972}" destId="{0A418BCE-9966-4C6E-B5F6-9CC212292E36}" srcOrd="0" destOrd="0" presId="urn:microsoft.com/office/officeart/2005/8/layout/hList7"/>
    <dgm:cxn modelId="{A2A94041-869B-4F40-8C1D-4F508CC43C36}" srcId="{705B1FF3-70B0-4CEF-9453-823CD15D6972}" destId="{DAE9B318-A5F5-4A3B-A3D0-7E21B0332D8E}" srcOrd="3" destOrd="0" parTransId="{122BA548-F395-48DD-BEFE-8BD82D2EB47D}" sibTransId="{269BA3EA-6543-414C-A546-30977EF7392A}"/>
    <dgm:cxn modelId="{9BD8886C-7C75-42A0-A4D5-389572CE9097}" type="presOf" srcId="{771A7395-DE11-4A40-8C2C-B1B8E9E47D8A}" destId="{D9076914-5629-4C1E-94D2-41B30C63C076}" srcOrd="0" destOrd="0" presId="urn:microsoft.com/office/officeart/2005/8/layout/hList7"/>
    <dgm:cxn modelId="{B70DA455-7220-4B11-9CC9-DC82541B5705}" srcId="{705B1FF3-70B0-4CEF-9453-823CD15D6972}" destId="{2BEF07B0-F91B-4082-A714-35089C80C791}" srcOrd="1" destOrd="0" parTransId="{ED1F9869-8D16-4B88-9C30-0EE4D4A7CEA3}" sibTransId="{62E6A9C6-397F-49AC-A6AB-21FCD012DE70}"/>
    <dgm:cxn modelId="{10146F56-DBD6-44B9-A786-5FF1D2F7EE8D}" type="presOf" srcId="{6802F2B9-A3BF-4617-A5F1-3D0CAF10DF9B}" destId="{0A2F7534-D0EB-4166-93CE-E71230B7A35A}" srcOrd="1" destOrd="0" presId="urn:microsoft.com/office/officeart/2005/8/layout/hList7"/>
    <dgm:cxn modelId="{57A66B59-7FCA-46BA-82EA-A0CE5EE8F8F3}" type="presOf" srcId="{DAE9B318-A5F5-4A3B-A3D0-7E21B0332D8E}" destId="{62FBAAEF-E3BF-4B18-9852-6C9F3DD28F26}" srcOrd="0" destOrd="0" presId="urn:microsoft.com/office/officeart/2005/8/layout/hList7"/>
    <dgm:cxn modelId="{B261C07A-9AAA-4E06-8949-873AD9FBDCCA}" type="presOf" srcId="{C15A2622-D580-481E-9A78-399EFB95E583}" destId="{F9FB741D-EB10-450B-9A4C-55278C3BDD8D}" srcOrd="1" destOrd="0" presId="urn:microsoft.com/office/officeart/2005/8/layout/hList7"/>
    <dgm:cxn modelId="{70DC9682-43BF-4B99-8E2A-D17EB43D262C}" type="presOf" srcId="{6802F2B9-A3BF-4617-A5F1-3D0CAF10DF9B}" destId="{05976056-F34B-4535-8709-3876F0D43AA7}" srcOrd="0" destOrd="0" presId="urn:microsoft.com/office/officeart/2005/8/layout/hList7"/>
    <dgm:cxn modelId="{08213389-297A-40B6-B3DD-D38B34BD6916}" type="presOf" srcId="{C15A2622-D580-481E-9A78-399EFB95E583}" destId="{DB673BBE-13A0-455F-A96B-0C3D6B212E14}" srcOrd="0" destOrd="0" presId="urn:microsoft.com/office/officeart/2005/8/layout/hList7"/>
    <dgm:cxn modelId="{B20430B8-88D0-43FC-97CD-BA7732D57432}" type="presOf" srcId="{2BEF07B0-F91B-4082-A714-35089C80C791}" destId="{9B4B0A30-9480-4612-A510-6D10C26B7487}" srcOrd="1" destOrd="0" presId="urn:microsoft.com/office/officeart/2005/8/layout/hList7"/>
    <dgm:cxn modelId="{0A4111CB-2092-4EAD-AC86-1248AC9DF986}" type="presOf" srcId="{62E6A9C6-397F-49AC-A6AB-21FCD012DE70}" destId="{37A63BC6-021E-4236-8D53-12004D94BF3E}" srcOrd="0" destOrd="0" presId="urn:microsoft.com/office/officeart/2005/8/layout/hList7"/>
    <dgm:cxn modelId="{3B4726D1-1B04-4CA9-A485-96C3410CD701}" type="presOf" srcId="{DAE9B318-A5F5-4A3B-A3D0-7E21B0332D8E}" destId="{ACA118FB-BD11-4828-A294-909FDF1C9136}" srcOrd="1" destOrd="0" presId="urn:microsoft.com/office/officeart/2005/8/layout/hList7"/>
    <dgm:cxn modelId="{D67766F0-AFBA-4416-A9B4-2F1537440A33}" type="presOf" srcId="{2BEF07B0-F91B-4082-A714-35089C80C791}" destId="{C65C35A8-01AD-4543-B524-50D70EA347DF}" srcOrd="0" destOrd="0" presId="urn:microsoft.com/office/officeart/2005/8/layout/hList7"/>
    <dgm:cxn modelId="{BBAAB6F0-5A4D-4FDA-8F5F-3A7F290B0EC0}" srcId="{705B1FF3-70B0-4CEF-9453-823CD15D6972}" destId="{6802F2B9-A3BF-4617-A5F1-3D0CAF10DF9B}" srcOrd="2" destOrd="0" parTransId="{2B9726CC-A53E-4293-97D5-1B7D65E84C1E}" sibTransId="{771A7395-DE11-4A40-8C2C-B1B8E9E47D8A}"/>
    <dgm:cxn modelId="{AA036DF5-3F22-46C1-A648-CFD81E0D415C}" srcId="{705B1FF3-70B0-4CEF-9453-823CD15D6972}" destId="{C15A2622-D580-481E-9A78-399EFB95E583}" srcOrd="0" destOrd="0" parTransId="{9B335821-C8C0-476E-88D2-75A3455E0A75}" sibTransId="{77AC35FB-4686-4E4E-BD39-01956F3D2CDD}"/>
    <dgm:cxn modelId="{B4BD51F8-3845-498E-827F-B8E4C0AACA56}" type="presOf" srcId="{77AC35FB-4686-4E4E-BD39-01956F3D2CDD}" destId="{6F5D1CD9-428D-4848-9A14-25CC77A68E9A}" srcOrd="0" destOrd="0" presId="urn:microsoft.com/office/officeart/2005/8/layout/hList7"/>
    <dgm:cxn modelId="{6F35E428-A0B8-49B4-841D-5B473D3B2508}" type="presParOf" srcId="{0A418BCE-9966-4C6E-B5F6-9CC212292E36}" destId="{7934F1A7-F004-4011-B927-C32B322A51B1}" srcOrd="0" destOrd="0" presId="urn:microsoft.com/office/officeart/2005/8/layout/hList7"/>
    <dgm:cxn modelId="{10D9747B-F8EC-4297-9C67-1A9E178FF292}" type="presParOf" srcId="{0A418BCE-9966-4C6E-B5F6-9CC212292E36}" destId="{F167E80A-3941-477B-AD30-836F156398D5}" srcOrd="1" destOrd="0" presId="urn:microsoft.com/office/officeart/2005/8/layout/hList7"/>
    <dgm:cxn modelId="{DF890F3A-0F54-4FDF-BE5D-D025D3D1D7A2}" type="presParOf" srcId="{F167E80A-3941-477B-AD30-836F156398D5}" destId="{CB66B598-4B34-4081-9481-7B78BC76D362}" srcOrd="0" destOrd="0" presId="urn:microsoft.com/office/officeart/2005/8/layout/hList7"/>
    <dgm:cxn modelId="{92ED03B3-DAEE-47A1-944B-E327571C79C1}" type="presParOf" srcId="{CB66B598-4B34-4081-9481-7B78BC76D362}" destId="{DB673BBE-13A0-455F-A96B-0C3D6B212E14}" srcOrd="0" destOrd="0" presId="urn:microsoft.com/office/officeart/2005/8/layout/hList7"/>
    <dgm:cxn modelId="{99225A92-C7B9-4E1B-8742-7964D396F624}" type="presParOf" srcId="{CB66B598-4B34-4081-9481-7B78BC76D362}" destId="{F9FB741D-EB10-450B-9A4C-55278C3BDD8D}" srcOrd="1" destOrd="0" presId="urn:microsoft.com/office/officeart/2005/8/layout/hList7"/>
    <dgm:cxn modelId="{A4FCAEFB-5B88-4561-8D84-0C57521FF38C}" type="presParOf" srcId="{CB66B598-4B34-4081-9481-7B78BC76D362}" destId="{BF8DF961-6101-4FDC-A3A8-D44D8C2361E3}" srcOrd="2" destOrd="0" presId="urn:microsoft.com/office/officeart/2005/8/layout/hList7"/>
    <dgm:cxn modelId="{CF412F03-59D9-41EE-A49D-12D65DE27ED5}" type="presParOf" srcId="{CB66B598-4B34-4081-9481-7B78BC76D362}" destId="{39A89BB3-F14D-4DBB-8334-20D8138E258F}" srcOrd="3" destOrd="0" presId="urn:microsoft.com/office/officeart/2005/8/layout/hList7"/>
    <dgm:cxn modelId="{FEB99BC2-7999-4E98-B587-163360A5990F}" type="presParOf" srcId="{F167E80A-3941-477B-AD30-836F156398D5}" destId="{6F5D1CD9-428D-4848-9A14-25CC77A68E9A}" srcOrd="1" destOrd="0" presId="urn:microsoft.com/office/officeart/2005/8/layout/hList7"/>
    <dgm:cxn modelId="{48A74573-8F3A-4D72-8BA8-4640FB45D783}" type="presParOf" srcId="{F167E80A-3941-477B-AD30-836F156398D5}" destId="{C543B7B5-9B04-4296-9EA1-5685E7FDE966}" srcOrd="2" destOrd="0" presId="urn:microsoft.com/office/officeart/2005/8/layout/hList7"/>
    <dgm:cxn modelId="{6C1E97CE-2359-4409-A2A7-75A0BB330513}" type="presParOf" srcId="{C543B7B5-9B04-4296-9EA1-5685E7FDE966}" destId="{C65C35A8-01AD-4543-B524-50D70EA347DF}" srcOrd="0" destOrd="0" presId="urn:microsoft.com/office/officeart/2005/8/layout/hList7"/>
    <dgm:cxn modelId="{A4C3DBC2-0754-40BF-8845-A5563FF36DF1}" type="presParOf" srcId="{C543B7B5-9B04-4296-9EA1-5685E7FDE966}" destId="{9B4B0A30-9480-4612-A510-6D10C26B7487}" srcOrd="1" destOrd="0" presId="urn:microsoft.com/office/officeart/2005/8/layout/hList7"/>
    <dgm:cxn modelId="{D46063A5-7D81-4C1A-81E7-0F15FE691BDE}" type="presParOf" srcId="{C543B7B5-9B04-4296-9EA1-5685E7FDE966}" destId="{7FA98168-BCAE-449B-A993-03B209AFFF57}" srcOrd="2" destOrd="0" presId="urn:microsoft.com/office/officeart/2005/8/layout/hList7"/>
    <dgm:cxn modelId="{71123D67-8840-40A9-932C-91EF67DD70A4}" type="presParOf" srcId="{C543B7B5-9B04-4296-9EA1-5685E7FDE966}" destId="{D87E3AAF-F072-4CA8-8644-5B610C490557}" srcOrd="3" destOrd="0" presId="urn:microsoft.com/office/officeart/2005/8/layout/hList7"/>
    <dgm:cxn modelId="{6E59AEB2-94F1-4B82-BCC7-CE5AE67C5F6E}" type="presParOf" srcId="{F167E80A-3941-477B-AD30-836F156398D5}" destId="{37A63BC6-021E-4236-8D53-12004D94BF3E}" srcOrd="3" destOrd="0" presId="urn:microsoft.com/office/officeart/2005/8/layout/hList7"/>
    <dgm:cxn modelId="{15DDA2F5-0379-4A5E-BAA4-44C6B6640F33}" type="presParOf" srcId="{F167E80A-3941-477B-AD30-836F156398D5}" destId="{C0DCD60A-E0EB-4AD7-9806-4CCE4595EA81}" srcOrd="4" destOrd="0" presId="urn:microsoft.com/office/officeart/2005/8/layout/hList7"/>
    <dgm:cxn modelId="{9C77F550-DC29-4D8B-9806-5D19DD217339}" type="presParOf" srcId="{C0DCD60A-E0EB-4AD7-9806-4CCE4595EA81}" destId="{05976056-F34B-4535-8709-3876F0D43AA7}" srcOrd="0" destOrd="0" presId="urn:microsoft.com/office/officeart/2005/8/layout/hList7"/>
    <dgm:cxn modelId="{44196B74-8AAB-4552-AD40-EFE8B6E95C21}" type="presParOf" srcId="{C0DCD60A-E0EB-4AD7-9806-4CCE4595EA81}" destId="{0A2F7534-D0EB-4166-93CE-E71230B7A35A}" srcOrd="1" destOrd="0" presId="urn:microsoft.com/office/officeart/2005/8/layout/hList7"/>
    <dgm:cxn modelId="{5D4A2D4C-CBD3-450D-A1A7-75644745B178}" type="presParOf" srcId="{C0DCD60A-E0EB-4AD7-9806-4CCE4595EA81}" destId="{CF070ED0-73A3-4B66-A7D9-96B5BF6C8C9B}" srcOrd="2" destOrd="0" presId="urn:microsoft.com/office/officeart/2005/8/layout/hList7"/>
    <dgm:cxn modelId="{F4C10FE5-D43B-4E18-9317-165A30B0B703}" type="presParOf" srcId="{C0DCD60A-E0EB-4AD7-9806-4CCE4595EA81}" destId="{588A2F9A-F416-4EDB-BDC2-9850FB9BC0A4}" srcOrd="3" destOrd="0" presId="urn:microsoft.com/office/officeart/2005/8/layout/hList7"/>
    <dgm:cxn modelId="{5C2A0AC6-9E36-49B0-AD4F-4BFD41C6CEC5}" type="presParOf" srcId="{F167E80A-3941-477B-AD30-836F156398D5}" destId="{D9076914-5629-4C1E-94D2-41B30C63C076}" srcOrd="5" destOrd="0" presId="urn:microsoft.com/office/officeart/2005/8/layout/hList7"/>
    <dgm:cxn modelId="{F8883BCF-67CF-4567-B6D0-44C6752F1F67}" type="presParOf" srcId="{F167E80A-3941-477B-AD30-836F156398D5}" destId="{6FB6F1BC-6E56-4378-BDB6-6743B454E21D}" srcOrd="6" destOrd="0" presId="urn:microsoft.com/office/officeart/2005/8/layout/hList7"/>
    <dgm:cxn modelId="{54D5B096-16F1-4424-BE89-E6BB8EFAB04C}" type="presParOf" srcId="{6FB6F1BC-6E56-4378-BDB6-6743B454E21D}" destId="{62FBAAEF-E3BF-4B18-9852-6C9F3DD28F26}" srcOrd="0" destOrd="0" presId="urn:microsoft.com/office/officeart/2005/8/layout/hList7"/>
    <dgm:cxn modelId="{9206F926-0CE4-4BC5-BAF1-1F75E4B4A961}" type="presParOf" srcId="{6FB6F1BC-6E56-4378-BDB6-6743B454E21D}" destId="{ACA118FB-BD11-4828-A294-909FDF1C9136}" srcOrd="1" destOrd="0" presId="urn:microsoft.com/office/officeart/2005/8/layout/hList7"/>
    <dgm:cxn modelId="{8C094F89-4F1C-430A-9C9A-FC8D17B372D6}" type="presParOf" srcId="{6FB6F1BC-6E56-4378-BDB6-6743B454E21D}" destId="{AFE95255-AFCA-470B-8B26-A5444AB15A1E}" srcOrd="2" destOrd="0" presId="urn:microsoft.com/office/officeart/2005/8/layout/hList7"/>
    <dgm:cxn modelId="{0EFADCF2-6C6D-4F85-BB28-132F353A656C}" type="presParOf" srcId="{6FB6F1BC-6E56-4378-BDB6-6743B454E21D}" destId="{9B648993-5DCE-49AE-A3D0-845DEBC280C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CA150-591E-4A61-9E2D-FD8B4F5779C0}">
      <dsp:nvSpPr>
        <dsp:cNvPr id="0" name=""/>
        <dsp:cNvSpPr/>
      </dsp:nvSpPr>
      <dsp:spPr>
        <a:xfrm>
          <a:off x="-6755373" y="-1033386"/>
          <a:ext cx="8043437" cy="8043437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FE0798-6FA0-4ABA-ACF1-0B213DF4182F}">
      <dsp:nvSpPr>
        <dsp:cNvPr id="0" name=""/>
        <dsp:cNvSpPr/>
      </dsp:nvSpPr>
      <dsp:spPr>
        <a:xfrm>
          <a:off x="829561" y="302431"/>
          <a:ext cx="10181460" cy="178580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8796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ПЦФ МСХ РК BR22886613 «Разработка инновационных технологий по переработке и хранению сельскохозяйственной растениеводческой продукции и сырья»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/>
            <a:t>Руководитель: </a:t>
          </a:r>
          <a:r>
            <a:rPr lang="ru-RU" sz="1400" b="0" kern="1200" dirty="0" err="1"/>
            <a:t>Изтаев</a:t>
          </a:r>
          <a:r>
            <a:rPr lang="ru-RU" sz="1400" b="0" kern="1200" dirty="0"/>
            <a:t> А.И., доктор технических наук, Академик НАН РК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/>
            <a:t>Количество проектов – 10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/>
            <a:t>Соисполнители: АТУ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/>
            <a:t>Объем финансирования: </a:t>
          </a:r>
          <a:r>
            <a:rPr lang="ru-RU" sz="1400" kern="1200" dirty="0"/>
            <a:t>746 414, 997 тыс. </a:t>
          </a:r>
          <a:r>
            <a:rPr lang="ru-RU" sz="1400" kern="1200" dirty="0" err="1"/>
            <a:t>тг</a:t>
          </a:r>
          <a:r>
            <a:rPr lang="ru-RU" sz="1400" kern="1200" dirty="0"/>
            <a:t>.</a:t>
          </a:r>
          <a:endParaRPr lang="ru-RU" sz="1400" b="0" kern="1200" dirty="0"/>
        </a:p>
      </dsp:txBody>
      <dsp:txXfrm>
        <a:off x="829561" y="302431"/>
        <a:ext cx="10181460" cy="1785803"/>
      </dsp:txXfrm>
    </dsp:sp>
    <dsp:sp modelId="{D6A82799-1FE5-4976-9834-B317CA2C8897}">
      <dsp:nvSpPr>
        <dsp:cNvPr id="0" name=""/>
        <dsp:cNvSpPr/>
      </dsp:nvSpPr>
      <dsp:spPr>
        <a:xfrm>
          <a:off x="82477" y="448249"/>
          <a:ext cx="1494166" cy="1494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8D546-BBDD-4B98-870B-2F73555F600E}">
      <dsp:nvSpPr>
        <dsp:cNvPr id="0" name=""/>
        <dsp:cNvSpPr/>
      </dsp:nvSpPr>
      <dsp:spPr>
        <a:xfrm>
          <a:off x="1264064" y="2160235"/>
          <a:ext cx="9746957" cy="1656193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8796" tIns="33020" rIns="33020" bIns="33020" numCol="1" spcCol="1270" anchor="ctr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ПЦФ МСХ РК BR24892775 «Разработка технологии комплексной и глубокой переработки сельскохозяйственного сырья для производства продуктов питания, обеспечивающие высокое качества и безопасности выпускаемой продукции»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/>
            <a:t>Руководитель: </a:t>
          </a:r>
          <a:r>
            <a:rPr lang="kk-KZ" sz="1300" b="0" kern="1200" dirty="0"/>
            <a:t>Кененбай Г.С., кандидат технических наук,  </a:t>
          </a:r>
          <a:r>
            <a:rPr lang="ru-RU" sz="1300" b="0" kern="1200" dirty="0"/>
            <a:t>ассоциированный профессор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/>
            <a:t>Количество проектов – 16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/>
            <a:t>Соисполнители: </a:t>
          </a:r>
          <a:r>
            <a:rPr lang="ru-RU" sz="1300" b="0" kern="1200" dirty="0" err="1"/>
            <a:t>КазАТИУ</a:t>
          </a:r>
          <a:r>
            <a:rPr lang="ru-RU" sz="1300" b="0" kern="1200" dirty="0"/>
            <a:t> </a:t>
          </a:r>
          <a:r>
            <a:rPr lang="ru-RU" sz="1300" b="0" i="0" kern="1200" dirty="0"/>
            <a:t>имени С. Сейфуллина, </a:t>
          </a:r>
          <a:r>
            <a:rPr lang="ru-RU" sz="1300" b="0" i="0" kern="1200" dirty="0" err="1"/>
            <a:t>КазНАИУ</a:t>
          </a:r>
          <a:endParaRPr lang="kk-KZ" sz="1300" b="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300" b="0" kern="1200" dirty="0"/>
            <a:t>Объем финансирования: </a:t>
          </a:r>
          <a:r>
            <a:rPr lang="ru-RU" sz="1300" kern="1200" dirty="0"/>
            <a:t>1 220 100, 0 тыс. </a:t>
          </a:r>
          <a:r>
            <a:rPr lang="ru-RU" sz="1300" kern="1200" dirty="0" err="1"/>
            <a:t>тг</a:t>
          </a:r>
          <a:r>
            <a:rPr lang="ru-RU" sz="1300" kern="1200" dirty="0"/>
            <a:t>.</a:t>
          </a:r>
          <a:endParaRPr lang="ru-RU" sz="1300" b="0" kern="1200" dirty="0"/>
        </a:p>
      </dsp:txBody>
      <dsp:txXfrm>
        <a:off x="1264064" y="2160235"/>
        <a:ext cx="9746957" cy="1656193"/>
      </dsp:txXfrm>
    </dsp:sp>
    <dsp:sp modelId="{1E0B511E-2E9A-4AAA-9898-4B30F6DBF369}">
      <dsp:nvSpPr>
        <dsp:cNvPr id="0" name=""/>
        <dsp:cNvSpPr/>
      </dsp:nvSpPr>
      <dsp:spPr>
        <a:xfrm>
          <a:off x="516981" y="2241249"/>
          <a:ext cx="1494166" cy="1494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B5FE6-54B7-47E5-9B87-57A4CE31D404}">
      <dsp:nvSpPr>
        <dsp:cNvPr id="0" name=""/>
        <dsp:cNvSpPr/>
      </dsp:nvSpPr>
      <dsp:spPr>
        <a:xfrm>
          <a:off x="829561" y="3946039"/>
          <a:ext cx="10181460" cy="1670585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8796" tIns="33020" rIns="33020" bIns="33020" numCol="1" spcCol="1270" anchor="ctr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ПЦФ МНВО РК BR24992938 «Научное обоснование, разработка и внедрение прогрессивных технологических процессов, методов и решений комплексной переработки тушек птицы»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/>
            <a:t>Руководитель: </a:t>
          </a:r>
          <a:r>
            <a:rPr lang="ru-RU" sz="1300" b="0" kern="1200" dirty="0" err="1"/>
            <a:t>Суйчинов</a:t>
          </a:r>
          <a:r>
            <a:rPr lang="ru-RU" sz="1300" b="0" kern="1200" dirty="0"/>
            <a:t> А. К., </a:t>
          </a:r>
          <a:r>
            <a:rPr lang="ru-RU" sz="1300" b="0" kern="1200" dirty="0" err="1"/>
            <a:t>PhD</a:t>
          </a:r>
          <a:r>
            <a:rPr lang="ru-RU" sz="1300" b="0" kern="1200" dirty="0"/>
            <a:t>, ассоциированный профессор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/>
            <a:t>Количество проектов – 6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/>
            <a:t>Соисполнители: университет </a:t>
          </a:r>
          <a:r>
            <a:rPr lang="ru-RU" sz="1300" b="0" kern="1200" dirty="0" err="1"/>
            <a:t>Шакарима</a:t>
          </a:r>
          <a:endParaRPr lang="ru-KZ" sz="1300" b="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 dirty="0"/>
            <a:t>Объем финансирования: </a:t>
          </a:r>
          <a:r>
            <a:rPr lang="ru-RU" sz="1300" kern="1200" dirty="0"/>
            <a:t>448 000, 0  </a:t>
          </a:r>
          <a:r>
            <a:rPr lang="ru-RU" sz="1300" kern="1200" dirty="0" err="1"/>
            <a:t>тыс</a:t>
          </a:r>
          <a:r>
            <a:rPr lang="ru-RU" sz="1300" kern="1200" dirty="0"/>
            <a:t> </a:t>
          </a:r>
          <a:r>
            <a:rPr lang="ru-RU" sz="1300" kern="1200" dirty="0" err="1"/>
            <a:t>тг</a:t>
          </a:r>
          <a:r>
            <a:rPr lang="ru-RU" sz="1300" kern="1200" dirty="0"/>
            <a:t>.</a:t>
          </a:r>
          <a:endParaRPr lang="ru-RU" sz="1300" b="0" kern="1200" dirty="0"/>
        </a:p>
      </dsp:txBody>
      <dsp:txXfrm>
        <a:off x="829561" y="3946039"/>
        <a:ext cx="10181460" cy="1670585"/>
      </dsp:txXfrm>
    </dsp:sp>
    <dsp:sp modelId="{6B8E6E94-5DA6-44CB-A080-93BEAF617B89}">
      <dsp:nvSpPr>
        <dsp:cNvPr id="0" name=""/>
        <dsp:cNvSpPr/>
      </dsp:nvSpPr>
      <dsp:spPr>
        <a:xfrm>
          <a:off x="82477" y="4034248"/>
          <a:ext cx="1494166" cy="14941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2454" y="0"/>
          <a:ext cx="381904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Соки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 их натуральном составе без восстановления и концентрирования, а также в щадящей технологии отжима, которая позволяет сохранить витамины, ферменты и антиоксиданты, обеспечивая выраженный оздоровительный эффект и поддержку жизненно важных функций организма от тяжелых металлов и радиоактивных веществ (цезий и стронций)</a:t>
          </a:r>
          <a:br>
            <a:rPr lang="ru-RU" sz="1400" b="1" kern="1200" dirty="0"/>
          </a:br>
          <a:endParaRPr lang="ru-RU" sz="1400" kern="1200" dirty="0"/>
        </a:p>
      </dsp:txBody>
      <dsp:txXfrm>
        <a:off x="2454" y="2107498"/>
        <a:ext cx="3819040" cy="2107498"/>
      </dsp:txXfrm>
    </dsp:sp>
    <dsp:sp modelId="{39A89BB3-F14D-4DBB-8334-20D8138E258F}">
      <dsp:nvSpPr>
        <dsp:cNvPr id="0" name=""/>
        <dsp:cNvSpPr/>
      </dsp:nvSpPr>
      <dsp:spPr>
        <a:xfrm>
          <a:off x="1302823" y="56258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9000" b="-6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3936065" y="0"/>
          <a:ext cx="381904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b="1" kern="1200" dirty="0"/>
            <a:t>Джемы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 натуральном составе и минимальной термообработке, благодаря чему сохраняют витамины и активные вещества, сочетая приятный вкус с функциональной пользой для иммунитета, обмена веществ и общего оздоровления организма от тяжелых металлов и радиоактивных веществ (цезий и стронций)</a:t>
          </a:r>
          <a:endParaRPr lang="ru-KZ" sz="14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
</a:t>
          </a:r>
          <a:endParaRPr lang="ru-RU" sz="1200" kern="1200" dirty="0"/>
        </a:p>
      </dsp:txBody>
      <dsp:txXfrm>
        <a:off x="3936065" y="2107498"/>
        <a:ext cx="3819040" cy="2107498"/>
      </dsp:txXfrm>
    </dsp:sp>
    <dsp:sp modelId="{D87E3AAF-F072-4CA8-8644-5B610C490557}">
      <dsp:nvSpPr>
        <dsp:cNvPr id="0" name=""/>
        <dsp:cNvSpPr/>
      </dsp:nvSpPr>
      <dsp:spPr>
        <a:xfrm>
          <a:off x="5129814" y="165124"/>
          <a:ext cx="1330870" cy="1347046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76056-F34B-4535-8709-3876F0D43AA7}">
      <dsp:nvSpPr>
        <dsp:cNvPr id="0" name=""/>
        <dsp:cNvSpPr/>
      </dsp:nvSpPr>
      <dsp:spPr>
        <a:xfrm>
          <a:off x="7869677" y="0"/>
          <a:ext cx="381904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Пюре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6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 натуральном составе и щадящей технологии переработки, которая позволяет сохранить витамины, клетчатку и биологически активные вещества, обеспечивая не только яркий вкус, но и функциональную пользу для здоровья и полноценного питания</a:t>
          </a:r>
          <a:r>
            <a:rPr lang="ru-RU" sz="1600" b="1" kern="1200" dirty="0"/>
            <a:t>
</a:t>
          </a:r>
          <a:r>
            <a:rPr lang="ru-RU" sz="1800" b="1" kern="1200" dirty="0"/>
            <a:t>
</a:t>
          </a:r>
          <a:endParaRPr lang="ru-RU" sz="14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900" kern="1200" dirty="0"/>
        </a:p>
      </dsp:txBody>
      <dsp:txXfrm>
        <a:off x="7869677" y="2107498"/>
        <a:ext cx="3819040" cy="2107498"/>
      </dsp:txXfrm>
    </dsp:sp>
    <dsp:sp modelId="{588A2F9A-F416-4EDB-BDC2-9850FB9BC0A4}">
      <dsp:nvSpPr>
        <dsp:cNvPr id="0" name=""/>
        <dsp:cNvSpPr/>
      </dsp:nvSpPr>
      <dsp:spPr>
        <a:xfrm>
          <a:off x="9098884" y="288026"/>
          <a:ext cx="1360626" cy="1378627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1525057" y="4478434"/>
          <a:ext cx="7744662" cy="790311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143" y="0"/>
          <a:ext cx="191266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«Полезная пшеница» 100% </a:t>
          </a:r>
          <a:r>
            <a:rPr lang="ru-RU" sz="1200" b="1" kern="1200" dirty="0" err="1"/>
            <a:t>цельнозерновой</a:t>
          </a:r>
          <a:r>
            <a:rPr lang="ru-RU" sz="1200" b="1" kern="1200" dirty="0"/>
            <a:t> хлеб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Отличие в натуральном составе с дробленым зерном, закваской и семенами, обеспечивающем баланс сложных углеводов и белка, что способствует длительному насыщению, повышению энергии, концентрации и устойчивости к стрессам благодаря низкому гликемическому индексу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200" b="1" kern="1200" dirty="0"/>
        </a:p>
      </dsp:txBody>
      <dsp:txXfrm>
        <a:off x="143" y="2107498"/>
        <a:ext cx="1912665" cy="2107498"/>
      </dsp:txXfrm>
    </dsp:sp>
    <dsp:sp modelId="{39A89BB3-F14D-4DBB-8334-20D8138E258F}">
      <dsp:nvSpPr>
        <dsp:cNvPr id="0" name=""/>
        <dsp:cNvSpPr/>
      </dsp:nvSpPr>
      <dsp:spPr>
        <a:xfrm>
          <a:off x="347325" y="56258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1970188" y="0"/>
          <a:ext cx="191266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«Скандинавский» 100% </a:t>
          </a:r>
          <a:r>
            <a:rPr lang="ru-RU" sz="1200" b="1" kern="1200" dirty="0" err="1"/>
            <a:t>цельнозерновой</a:t>
          </a:r>
          <a:r>
            <a:rPr lang="ru-RU" sz="1200" b="1" kern="1200" dirty="0"/>
            <a:t> хлеб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Отличие в богатом натуральном составе из дробленого зерна, семян и злаков, который обеспечивает организм витаминами, минералами и клетчаткой, способствуя улучшению состояния кожи, волос и ногтей, нормализации пищеварения и поддержанию здорового веса</a:t>
          </a:r>
          <a:endParaRPr lang="ru-KZ" sz="1200" b="1" kern="1200" dirty="0"/>
        </a:p>
      </dsp:txBody>
      <dsp:txXfrm>
        <a:off x="1970188" y="2107498"/>
        <a:ext cx="1912665" cy="2107498"/>
      </dsp:txXfrm>
    </dsp:sp>
    <dsp:sp modelId="{D87E3AAF-F072-4CA8-8644-5B610C490557}">
      <dsp:nvSpPr>
        <dsp:cNvPr id="0" name=""/>
        <dsp:cNvSpPr/>
      </dsp:nvSpPr>
      <dsp:spPr>
        <a:xfrm>
          <a:off x="2225926" y="11816"/>
          <a:ext cx="1330870" cy="1347046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8AFA4-FA9B-40C7-9698-583D628DCE0A}">
      <dsp:nvSpPr>
        <dsp:cNvPr id="0" name=""/>
        <dsp:cNvSpPr/>
      </dsp:nvSpPr>
      <dsp:spPr>
        <a:xfrm>
          <a:off x="3940234" y="0"/>
          <a:ext cx="191266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«Полезная рожь» 100% </a:t>
          </a:r>
          <a:r>
            <a:rPr lang="ru-RU" sz="1100" b="1" kern="1200" dirty="0" err="1"/>
            <a:t>цельнозерновой</a:t>
          </a:r>
          <a:r>
            <a:rPr lang="ru-RU" sz="1100" b="1" kern="1200" dirty="0"/>
            <a:t> хлеб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1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Отличие в </a:t>
          </a:r>
          <a:r>
            <a:rPr lang="ru-RU" sz="1200" b="1" kern="1200" dirty="0" err="1"/>
            <a:t>цельнозерновом</a:t>
          </a:r>
          <a:r>
            <a:rPr lang="ru-RU" sz="1200" b="1" kern="1200" dirty="0"/>
            <a:t> составе с натуральной закваской и семенами, который благодаря высокому содержанию витаминов, минералов и кислот укрепляет иммунитет, стабилизирует уровень сахара и холестерина, снижая риск развития хронических заболеваний</a:t>
          </a:r>
          <a:endParaRPr lang="ru-KZ" sz="1200" kern="1200" dirty="0"/>
        </a:p>
      </dsp:txBody>
      <dsp:txXfrm>
        <a:off x="3940234" y="2107498"/>
        <a:ext cx="1912665" cy="2107498"/>
      </dsp:txXfrm>
    </dsp:sp>
    <dsp:sp modelId="{6DAE7963-70C3-4B4E-986F-69FFCE0D24C3}">
      <dsp:nvSpPr>
        <dsp:cNvPr id="0" name=""/>
        <dsp:cNvSpPr/>
      </dsp:nvSpPr>
      <dsp:spPr>
        <a:xfrm>
          <a:off x="4153398" y="38765"/>
          <a:ext cx="1440157" cy="1413857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D3F82-9997-4266-A468-82B560BF64E4}">
      <dsp:nvSpPr>
        <dsp:cNvPr id="0" name=""/>
        <dsp:cNvSpPr/>
      </dsp:nvSpPr>
      <dsp:spPr>
        <a:xfrm>
          <a:off x="5915654" y="0"/>
          <a:ext cx="191266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«Рожь с изюмом» 100% </a:t>
          </a:r>
          <a:r>
            <a:rPr lang="ru-RU" sz="1100" b="1" kern="1200" dirty="0" err="1"/>
            <a:t>цельнозерновой</a:t>
          </a:r>
          <a:r>
            <a:rPr lang="ru-RU" sz="1100" b="1" kern="1200" dirty="0"/>
            <a:t> хлеб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Отличие  в натуральном составе с дробленым зерном, изюмом, семенами и солодом, обеспечивающем высокое содержание клетчатки и сбалансированный состав углеводов и белка, что способствует нормализации пищеварения, контролю веса и длительному насыщению с поддержкой энергии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100" kern="1200" dirty="0"/>
        </a:p>
      </dsp:txBody>
      <dsp:txXfrm>
        <a:off x="5915654" y="2107498"/>
        <a:ext cx="1912665" cy="2107498"/>
      </dsp:txXfrm>
    </dsp:sp>
    <dsp:sp modelId="{C48A965B-EBB1-423E-8E43-54F6B6453DB2}">
      <dsp:nvSpPr>
        <dsp:cNvPr id="0" name=""/>
        <dsp:cNvSpPr/>
      </dsp:nvSpPr>
      <dsp:spPr>
        <a:xfrm>
          <a:off x="6169631" y="32932"/>
          <a:ext cx="1420489" cy="1410401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EB00C-3FE2-4E37-9BA6-2944657395E0}">
      <dsp:nvSpPr>
        <dsp:cNvPr id="0" name=""/>
        <dsp:cNvSpPr/>
      </dsp:nvSpPr>
      <dsp:spPr>
        <a:xfrm>
          <a:off x="7893904" y="0"/>
          <a:ext cx="191266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«Другой Ты (</a:t>
          </a:r>
          <a:r>
            <a:rPr lang="ru-RU" sz="1200" b="1" kern="1200" dirty="0" err="1"/>
            <a:t>Black</a:t>
          </a:r>
          <a:r>
            <a:rPr lang="ru-RU" sz="1200" b="1" kern="1200" dirty="0"/>
            <a:t>)» 100% </a:t>
          </a:r>
          <a:r>
            <a:rPr lang="ru-RU" sz="1200" b="1" kern="1200" dirty="0" err="1"/>
            <a:t>цельнозерновой</a:t>
          </a:r>
          <a:r>
            <a:rPr lang="ru-RU" sz="1200" b="1" kern="1200" dirty="0"/>
            <a:t> хлеб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Отличие в </a:t>
          </a:r>
          <a:r>
            <a:rPr lang="ru-RU" sz="1200" b="1" kern="1200" dirty="0" err="1"/>
            <a:t>цельнозерновом</a:t>
          </a:r>
          <a:r>
            <a:rPr lang="ru-RU" sz="1200" b="1" kern="1200" dirty="0"/>
            <a:t> составе с натуральной закваской, богатом витаминами, минералами и кислотами, которые укрепляют иммунитет, стабилизируют уровень сахара и холестерина и снижают риск сердечно-сосудистых и желудочно-кишечных заболеваний</a:t>
          </a:r>
          <a:endParaRPr lang="ru-KZ" sz="1400" kern="1200" dirty="0"/>
        </a:p>
      </dsp:txBody>
      <dsp:txXfrm>
        <a:off x="7893904" y="2107498"/>
        <a:ext cx="1912665" cy="2107498"/>
      </dsp:txXfrm>
    </dsp:sp>
    <dsp:sp modelId="{0ED3A1F4-6574-4321-B1CE-357583505A95}">
      <dsp:nvSpPr>
        <dsp:cNvPr id="0" name=""/>
        <dsp:cNvSpPr/>
      </dsp:nvSpPr>
      <dsp:spPr>
        <a:xfrm>
          <a:off x="8041828" y="157887"/>
          <a:ext cx="1668399" cy="1410401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8FADD-FB1E-4B3F-A508-0089038847B1}">
      <dsp:nvSpPr>
        <dsp:cNvPr id="0" name=""/>
        <dsp:cNvSpPr/>
      </dsp:nvSpPr>
      <dsp:spPr>
        <a:xfrm>
          <a:off x="9842030" y="0"/>
          <a:ext cx="191266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«Другой Ты (</a:t>
          </a:r>
          <a:r>
            <a:rPr lang="ru-RU" sz="1200" kern="1200" dirty="0" err="1"/>
            <a:t>White</a:t>
          </a:r>
          <a:r>
            <a:rPr lang="ru-RU" sz="1200" kern="1200" dirty="0"/>
            <a:t>)» 100% </a:t>
          </a:r>
          <a:r>
            <a:rPr lang="ru-RU" sz="1200" kern="1200" dirty="0" err="1"/>
            <a:t>цельнозерновой</a:t>
          </a:r>
          <a:r>
            <a:rPr lang="ru-RU" sz="1200" kern="1200" dirty="0"/>
            <a:t> хлеб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Отличие в натуральном составе с дробленым зерном и закваской, обеспечивающем баланс сложных углеводов и белка, что способствует длительному насыщению, повышению энергии, концентрации и стрессоустойчивости благодаря низкому гликемическому индексу</a:t>
          </a:r>
          <a:endParaRPr lang="ru-KZ" sz="1200" b="1" kern="1200" dirty="0"/>
        </a:p>
      </dsp:txBody>
      <dsp:txXfrm>
        <a:off x="9842030" y="2107498"/>
        <a:ext cx="1912665" cy="2107498"/>
      </dsp:txXfrm>
    </dsp:sp>
    <dsp:sp modelId="{83220E29-DF89-4746-A998-D2A3D062D7A9}">
      <dsp:nvSpPr>
        <dsp:cNvPr id="0" name=""/>
        <dsp:cNvSpPr/>
      </dsp:nvSpPr>
      <dsp:spPr>
        <a:xfrm>
          <a:off x="10072938" y="0"/>
          <a:ext cx="1497283" cy="1613922"/>
        </a:xfrm>
        <a:prstGeom prst="ellipse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985660" y="4490802"/>
          <a:ext cx="10497028" cy="777943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2742" y="0"/>
          <a:ext cx="2874741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Кисломолочные продукты на основе козьего молока, обогащенные пробиотиками и </a:t>
          </a:r>
          <a:r>
            <a:rPr lang="ru-RU" sz="1400" b="1" kern="1200" dirty="0" err="1"/>
            <a:t>пребиотиками</a:t>
          </a:r>
          <a:endParaRPr lang="ru-RU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Отличие его в легкой усвояемости, высокой биодоступности и </a:t>
          </a:r>
          <a:r>
            <a:rPr lang="ru-RU" sz="1200" b="1" kern="1200" dirty="0" err="1"/>
            <a:t>гипоаллергенности</a:t>
          </a:r>
          <a:r>
            <a:rPr lang="ru-RU" sz="1200" b="1" kern="1200" dirty="0"/>
            <a:t>, что делает его особенно подходящим для детей и людей с чувствительным пищеварением, при этом он является инновационной и импортозамещающей разработкой на рынке Казахстана благодаря использованию козьего молока</a:t>
          </a:r>
          <a:endParaRPr lang="ru-RU" sz="1600" kern="1200" dirty="0"/>
        </a:p>
      </dsp:txBody>
      <dsp:txXfrm>
        <a:off x="2742" y="2107498"/>
        <a:ext cx="2874741" cy="2107498"/>
      </dsp:txXfrm>
    </dsp:sp>
    <dsp:sp modelId="{39A89BB3-F14D-4DBB-8334-20D8138E258F}">
      <dsp:nvSpPr>
        <dsp:cNvPr id="0" name=""/>
        <dsp:cNvSpPr/>
      </dsp:nvSpPr>
      <dsp:spPr>
        <a:xfrm>
          <a:off x="743851" y="78048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2963726" y="0"/>
          <a:ext cx="2874741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Арбузный сок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 в его инновационности, поскольку в Казахстане промышленный выпуск арбузного сока ранее не осуществлялся, что делает разработку новой и уникальной для отечественного рынка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2963726" y="2107498"/>
        <a:ext cx="2874741" cy="2107498"/>
      </dsp:txXfrm>
    </dsp:sp>
    <dsp:sp modelId="{D87E3AAF-F072-4CA8-8644-5B610C490557}">
      <dsp:nvSpPr>
        <dsp:cNvPr id="0" name=""/>
        <dsp:cNvSpPr/>
      </dsp:nvSpPr>
      <dsp:spPr>
        <a:xfrm>
          <a:off x="3700502" y="11816"/>
          <a:ext cx="1330870" cy="1347046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D3F82-9997-4266-A468-82B560BF64E4}">
      <dsp:nvSpPr>
        <dsp:cNvPr id="0" name=""/>
        <dsp:cNvSpPr/>
      </dsp:nvSpPr>
      <dsp:spPr>
        <a:xfrm>
          <a:off x="5932788" y="0"/>
          <a:ext cx="2874741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Арбузный мармелад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4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 в его инновационности, поскольку в Казахстане промышленный выпуск мармелада ранее не осуществлялся, что делает разработку новой и уникальной для отечественного рынка</a:t>
          </a:r>
          <a:endParaRPr lang="ru-KZ" sz="1400" kern="1200" dirty="0"/>
        </a:p>
      </dsp:txBody>
      <dsp:txXfrm>
        <a:off x="5932788" y="2107498"/>
        <a:ext cx="2874741" cy="2107498"/>
      </dsp:txXfrm>
    </dsp:sp>
    <dsp:sp modelId="{C48A965B-EBB1-423E-8E43-54F6B6453DB2}">
      <dsp:nvSpPr>
        <dsp:cNvPr id="0" name=""/>
        <dsp:cNvSpPr/>
      </dsp:nvSpPr>
      <dsp:spPr>
        <a:xfrm>
          <a:off x="6579832" y="200135"/>
          <a:ext cx="1420489" cy="1410401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EB00C-3FE2-4E37-9BA6-2944657395E0}">
      <dsp:nvSpPr>
        <dsp:cNvPr id="0" name=""/>
        <dsp:cNvSpPr/>
      </dsp:nvSpPr>
      <dsp:spPr>
        <a:xfrm>
          <a:off x="8888437" y="0"/>
          <a:ext cx="2874741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АКВАКОРМА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в использовании отечественного сырья для создания сбалансированных экструдированных комбикормов, что обеспечивает экологичность, экономическую эффективность и способствует импортозамещению в кормлении ценных видов рыб и гидробионтов</a:t>
          </a:r>
          <a:endParaRPr lang="ru-KZ" sz="1400" kern="1200" dirty="0"/>
        </a:p>
      </dsp:txBody>
      <dsp:txXfrm>
        <a:off x="8888437" y="2107498"/>
        <a:ext cx="2874741" cy="2107498"/>
      </dsp:txXfrm>
    </dsp:sp>
    <dsp:sp modelId="{0ED3A1F4-6574-4321-B1CE-357583505A95}">
      <dsp:nvSpPr>
        <dsp:cNvPr id="0" name=""/>
        <dsp:cNvSpPr/>
      </dsp:nvSpPr>
      <dsp:spPr>
        <a:xfrm>
          <a:off x="9662042" y="200135"/>
          <a:ext cx="1400786" cy="1325905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4189171" y="4484946"/>
          <a:ext cx="3872264" cy="783799"/>
        </a:xfrm>
        <a:prstGeom prst="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0" y="0"/>
          <a:ext cx="2316786" cy="537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Разработка технологии первичной обработки шкур КРС при их хранении с применением электрофизических методов в целях повышения их качественных характеристик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0" y="2150936"/>
        <a:ext cx="2316786" cy="2150936"/>
      </dsp:txXfrm>
    </dsp:sp>
    <dsp:sp modelId="{39A89BB3-F14D-4DBB-8334-20D8138E258F}">
      <dsp:nvSpPr>
        <dsp:cNvPr id="0" name=""/>
        <dsp:cNvSpPr/>
      </dsp:nvSpPr>
      <dsp:spPr>
        <a:xfrm>
          <a:off x="364040" y="224521"/>
          <a:ext cx="1398930" cy="133803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2386289" y="0"/>
          <a:ext cx="2316786" cy="537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Разработка и практическое внедрение технологии производства кисломолочных и творожных продуктов с использованием </a:t>
          </a:r>
          <a:r>
            <a:rPr lang="ru-RU" sz="1600" kern="1200" dirty="0" err="1"/>
            <a:t>белково</a:t>
          </a:r>
          <a:r>
            <a:rPr lang="ru-RU" sz="1600" kern="1200" dirty="0"/>
            <a:t>-углеводных концентратов функционального назначения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2386289" y="2150936"/>
        <a:ext cx="2316786" cy="2150936"/>
      </dsp:txXfrm>
    </dsp:sp>
    <dsp:sp modelId="{D87E3AAF-F072-4CA8-8644-5B610C490557}">
      <dsp:nvSpPr>
        <dsp:cNvPr id="0" name=""/>
        <dsp:cNvSpPr/>
      </dsp:nvSpPr>
      <dsp:spPr>
        <a:xfrm>
          <a:off x="2826326" y="218003"/>
          <a:ext cx="1398930" cy="133803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ED8977-6EB7-4054-8D22-D3FD387434E0}">
      <dsp:nvSpPr>
        <dsp:cNvPr id="0" name=""/>
        <dsp:cNvSpPr/>
      </dsp:nvSpPr>
      <dsp:spPr>
        <a:xfrm>
          <a:off x="4772579" y="0"/>
          <a:ext cx="2316786" cy="537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Разработка технологии экстракции </a:t>
          </a:r>
          <a:r>
            <a:rPr lang="ru-RU" sz="1600" kern="1200" dirty="0" err="1"/>
            <a:t>юглона</a:t>
          </a:r>
          <a:r>
            <a:rPr lang="ru-RU" sz="1600" kern="1200" dirty="0"/>
            <a:t> из растительных источников для применения в пищевой промышленности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4772579" y="2150936"/>
        <a:ext cx="2316786" cy="2150936"/>
      </dsp:txXfrm>
    </dsp:sp>
    <dsp:sp modelId="{CB5E8EB7-E590-4B30-B9A0-1055F2DFBEB4}">
      <dsp:nvSpPr>
        <dsp:cNvPr id="0" name=""/>
        <dsp:cNvSpPr/>
      </dsp:nvSpPr>
      <dsp:spPr>
        <a:xfrm>
          <a:off x="5212616" y="218003"/>
          <a:ext cx="1398930" cy="133803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6AAAE9-C5DE-46AF-8A74-CA6BD370F47D}">
      <dsp:nvSpPr>
        <dsp:cNvPr id="0" name=""/>
        <dsp:cNvSpPr/>
      </dsp:nvSpPr>
      <dsp:spPr>
        <a:xfrm>
          <a:off x="7158869" y="0"/>
          <a:ext cx="2316786" cy="537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Разработка технологии получения биологически активных добавок на основе верблюжьего и кобыльего молока, обогащенных экстрактом из скорлупы грецкого ореха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7158869" y="2150936"/>
        <a:ext cx="2316786" cy="2150936"/>
      </dsp:txXfrm>
    </dsp:sp>
    <dsp:sp modelId="{27AFBA37-BC79-4020-A863-48BCEFD5D3F3}">
      <dsp:nvSpPr>
        <dsp:cNvPr id="0" name=""/>
        <dsp:cNvSpPr/>
      </dsp:nvSpPr>
      <dsp:spPr>
        <a:xfrm>
          <a:off x="7598906" y="218003"/>
          <a:ext cx="1398930" cy="133803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672172-F6C5-4137-8AB0-EE445F1D80C7}">
      <dsp:nvSpPr>
        <dsp:cNvPr id="0" name=""/>
        <dsp:cNvSpPr/>
      </dsp:nvSpPr>
      <dsp:spPr>
        <a:xfrm>
          <a:off x="9545159" y="0"/>
          <a:ext cx="2316786" cy="537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Разработка технологии комплексной биологически активной добавки (БАД) иммуномодулирующей направленности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</a:t>
          </a:r>
        </a:p>
      </dsp:txBody>
      <dsp:txXfrm>
        <a:off x="9545159" y="2150936"/>
        <a:ext cx="2316786" cy="2150936"/>
      </dsp:txXfrm>
    </dsp:sp>
    <dsp:sp modelId="{67362B5F-4A9F-4597-BFFB-6AF9D6FA9AFB}">
      <dsp:nvSpPr>
        <dsp:cNvPr id="0" name=""/>
        <dsp:cNvSpPr/>
      </dsp:nvSpPr>
      <dsp:spPr>
        <a:xfrm>
          <a:off x="9808225" y="322640"/>
          <a:ext cx="1790654" cy="179065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474477" y="4301872"/>
          <a:ext cx="10912990" cy="806601"/>
        </a:xfrm>
        <a:prstGeom prst="rightArrow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2640" y="0"/>
          <a:ext cx="3024468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Безглютеновые экструдированные снэки с добавлением плодово-ягодных порошков </a:t>
          </a:r>
          <a:r>
            <a:rPr lang="ru-RU" sz="1400" kern="1200" dirty="0"/>
            <a:t>- питательные перекусы, обогащённые витаминами и минералами.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</a:t>
          </a:r>
          <a:r>
            <a:rPr lang="ru-RU" sz="1400" b="1" kern="1200" dirty="0"/>
            <a:t>Комплексное использование зерновых и ягодных компонентов для повышения пищевой и функциональной ценности продукта</a:t>
          </a:r>
        </a:p>
      </dsp:txBody>
      <dsp:txXfrm>
        <a:off x="2640" y="2107498"/>
        <a:ext cx="3024468" cy="2107498"/>
      </dsp:txXfrm>
    </dsp:sp>
    <dsp:sp modelId="{39A89BB3-F14D-4DBB-8334-20D8138E258F}">
      <dsp:nvSpPr>
        <dsp:cNvPr id="0" name=""/>
        <dsp:cNvSpPr/>
      </dsp:nvSpPr>
      <dsp:spPr>
        <a:xfrm rot="16200000">
          <a:off x="905723" y="56258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3117843" y="0"/>
          <a:ext cx="3024468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Безглютеновые печенья из кукурузной и рисовой муки с добавлением грецких орехов, кокосовой стружки и какао </a:t>
          </a:r>
          <a:r>
            <a:rPr lang="ru-RU" sz="1400" kern="1200" dirty="0"/>
            <a:t>– </a:t>
          </a:r>
          <a:r>
            <a:rPr lang="ru-RU" sz="1400" b="1" kern="1200" dirty="0"/>
            <a:t>печенья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Сбалансированный состав из кукурузной и рисовой муки с натуральными добавками, обеспечивающий одновременно высокую питательную ценность, отсутствие глютена и обогащение омега-3, витаминами и антиоксидантами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3117843" y="2107498"/>
        <a:ext cx="3024468" cy="2107498"/>
      </dsp:txXfrm>
    </dsp:sp>
    <dsp:sp modelId="{D87E3AAF-F072-4CA8-8644-5B610C490557}">
      <dsp:nvSpPr>
        <dsp:cNvPr id="0" name=""/>
        <dsp:cNvSpPr/>
      </dsp:nvSpPr>
      <dsp:spPr>
        <a:xfrm>
          <a:off x="3914305" y="165124"/>
          <a:ext cx="1330870" cy="134704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494545" y="4478434"/>
          <a:ext cx="5483529" cy="790311"/>
        </a:xfrm>
        <a:prstGeom prst="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0" y="0"/>
          <a:ext cx="284805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Растительное молоко на основе плодов орехов (грецкий орех), злаков (ячмень) и зернобобовых культур (маш)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 Уникальное сочетание грецкого ореха, ячменя и маша, создающее питательное, </a:t>
          </a:r>
          <a:r>
            <a:rPr lang="ru-RU" sz="1400" b="1" kern="1200" dirty="0" err="1"/>
            <a:t>безлактозное</a:t>
          </a:r>
          <a:r>
            <a:rPr lang="ru-RU" sz="1400" b="1" kern="1200" dirty="0"/>
            <a:t> растительное молоко с мягкой текстурой и универсальностью в использовании, подходящее как для функционального питания, так и для кулинарного творчества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</dsp:txBody>
      <dsp:txXfrm>
        <a:off x="0" y="2107498"/>
        <a:ext cx="2848050" cy="2107498"/>
      </dsp:txXfrm>
    </dsp:sp>
    <dsp:sp modelId="{39A89BB3-F14D-4DBB-8334-20D8138E258F}">
      <dsp:nvSpPr>
        <dsp:cNvPr id="0" name=""/>
        <dsp:cNvSpPr/>
      </dsp:nvSpPr>
      <dsp:spPr>
        <a:xfrm>
          <a:off x="792096" y="194371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2907953" y="0"/>
          <a:ext cx="284805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Творожный </a:t>
          </a:r>
          <a:r>
            <a:rPr lang="ru-RU" sz="1400" b="1" kern="1200" dirty="0" err="1"/>
            <a:t>батоничк</a:t>
          </a:r>
          <a:r>
            <a:rPr lang="ru-RU" sz="1400" b="1" kern="1200" dirty="0"/>
            <a:t> в шоколаде с добавлением </a:t>
          </a:r>
          <a:r>
            <a:rPr lang="ru-RU" sz="1400" b="1" kern="1200" dirty="0" err="1"/>
            <a:t>криопорошка</a:t>
          </a:r>
          <a:r>
            <a:rPr lang="ru-RU" sz="1400" b="1" kern="1200" dirty="0"/>
            <a:t> голубики, малины, тыквы и моркови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Сочетание нежной молочной текстуры с натуральными </a:t>
          </a:r>
          <a:r>
            <a:rPr lang="ru-RU" sz="1400" b="1" kern="1200" dirty="0" err="1"/>
            <a:t>криопорошками</a:t>
          </a:r>
          <a:r>
            <a:rPr lang="ru-RU" sz="1400" b="1" kern="1200" dirty="0"/>
            <a:t> ягод и овощей придают продукту насыщенность витаминами и природными антиоксидантами без добавления искусственных компонентов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2907953" y="2107498"/>
        <a:ext cx="2848050" cy="2107498"/>
      </dsp:txXfrm>
    </dsp:sp>
    <dsp:sp modelId="{D87E3AAF-F072-4CA8-8644-5B610C490557}">
      <dsp:nvSpPr>
        <dsp:cNvPr id="0" name=""/>
        <dsp:cNvSpPr/>
      </dsp:nvSpPr>
      <dsp:spPr>
        <a:xfrm>
          <a:off x="3713552" y="219241"/>
          <a:ext cx="1330870" cy="124523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32000" b="-3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367531" y="4479690"/>
          <a:ext cx="5163673" cy="789055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2640" y="0"/>
          <a:ext cx="3024468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Кондитерская глазурь</a:t>
          </a:r>
          <a:r>
            <a:rPr lang="ru-RU" sz="1600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Использование отечественного </a:t>
          </a:r>
          <a:r>
            <a:rPr lang="ru-RU" sz="1400" b="1" kern="1200" dirty="0" err="1"/>
            <a:t>нелауринового</a:t>
          </a:r>
          <a:r>
            <a:rPr lang="ru-RU" sz="1400" b="1" kern="1200" dirty="0"/>
            <a:t> заменителя какао-масла с минимальным содержанием до 2 % трансизомеров жирных кислот, что обеспечивает безопасный состав при сохранении привлекательного внешнего вида и насыщенного вкуса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2640" y="2107498"/>
        <a:ext cx="3024468" cy="2107498"/>
      </dsp:txXfrm>
    </dsp:sp>
    <dsp:sp modelId="{39A89BB3-F14D-4DBB-8334-20D8138E258F}">
      <dsp:nvSpPr>
        <dsp:cNvPr id="0" name=""/>
        <dsp:cNvSpPr/>
      </dsp:nvSpPr>
      <dsp:spPr>
        <a:xfrm>
          <a:off x="889968" y="146246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5000" b="-15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3117843" y="0"/>
          <a:ext cx="3024468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Глазированное печенье</a:t>
          </a:r>
          <a:r>
            <a:rPr lang="ru-RU" sz="1600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/>
            <a:t>использование безопасного </a:t>
          </a:r>
          <a:r>
            <a:rPr lang="ru-RU" sz="1400" b="1" kern="1200" dirty="0" err="1"/>
            <a:t>нелауринового</a:t>
          </a:r>
          <a:r>
            <a:rPr lang="ru-RU" sz="1400" b="1" kern="1200" dirty="0"/>
            <a:t> заменителя какао-масла отечественного происхождения позволяет создать качественный продукт с привлекательной глазурью и минимальным содержанием трансизомеров в соответствии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/>
            <a:t>требованиями Технического регламента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3117843" y="2107498"/>
        <a:ext cx="3024468" cy="2107498"/>
      </dsp:txXfrm>
    </dsp:sp>
    <dsp:sp modelId="{D87E3AAF-F072-4CA8-8644-5B610C490557}">
      <dsp:nvSpPr>
        <dsp:cNvPr id="0" name=""/>
        <dsp:cNvSpPr/>
      </dsp:nvSpPr>
      <dsp:spPr>
        <a:xfrm rot="16200000">
          <a:off x="3964642" y="220031"/>
          <a:ext cx="1330870" cy="124523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494545" y="4478434"/>
          <a:ext cx="5483529" cy="790311"/>
        </a:xfrm>
        <a:prstGeom prst="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0" y="0"/>
          <a:ext cx="284805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Майонез из </a:t>
          </a:r>
          <a:r>
            <a:rPr lang="ru-RU" sz="1400" b="1" kern="1200" dirty="0" err="1"/>
            <a:t>сафлорового</a:t>
          </a:r>
          <a:r>
            <a:rPr lang="ru-RU" sz="1400" b="1" kern="1200" dirty="0"/>
            <a:t> масла, шпинатный соус на основе </a:t>
          </a:r>
          <a:r>
            <a:rPr lang="ru-RU" sz="1400" b="1" kern="1200" dirty="0" err="1"/>
            <a:t>сафлорового</a:t>
          </a:r>
          <a:r>
            <a:rPr lang="ru-RU" sz="1400" b="1" kern="1200" dirty="0"/>
            <a:t> масла 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 их функциональной пользе: благодаря высокому содержанию линолевой кислоты и антиоксидантов продукты не только улучшают вкус блюд, но и поддерживают здоровье сердца и обмен веществ</a:t>
          </a:r>
          <a:endParaRPr lang="ru-RU" sz="1400" kern="1200" dirty="0"/>
        </a:p>
      </dsp:txBody>
      <dsp:txXfrm>
        <a:off x="0" y="2107498"/>
        <a:ext cx="2848050" cy="2107498"/>
      </dsp:txXfrm>
    </dsp:sp>
    <dsp:sp modelId="{39A89BB3-F14D-4DBB-8334-20D8138E258F}">
      <dsp:nvSpPr>
        <dsp:cNvPr id="0" name=""/>
        <dsp:cNvSpPr/>
      </dsp:nvSpPr>
      <dsp:spPr>
        <a:xfrm>
          <a:off x="792096" y="194371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2907953" y="0"/>
          <a:ext cx="284805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Экструдированный натуральный готовый завтрак из кукурузной, гречневой и пшеничной круп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 натуральном составе из цельных злаков с добавлением какао и витаминов, что обеспечивает не только быстрый и вкусный завтрак, но и полезное начало дня с поддержкой энергии, насыщением клетчаткой и контролем уровня сахара в крови  </a:t>
          </a:r>
        </a:p>
      </dsp:txBody>
      <dsp:txXfrm>
        <a:off x="2907953" y="2107498"/>
        <a:ext cx="2848050" cy="2107498"/>
      </dsp:txXfrm>
    </dsp:sp>
    <dsp:sp modelId="{D87E3AAF-F072-4CA8-8644-5B610C490557}">
      <dsp:nvSpPr>
        <dsp:cNvPr id="0" name=""/>
        <dsp:cNvSpPr/>
      </dsp:nvSpPr>
      <dsp:spPr>
        <a:xfrm>
          <a:off x="3713552" y="219241"/>
          <a:ext cx="1330870" cy="124523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30000" b="-3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 flipV="1">
          <a:off x="288023" y="4392291"/>
          <a:ext cx="2310173" cy="854809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0" y="0"/>
          <a:ext cx="229749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400" b="1" kern="1200" dirty="0"/>
            <a:t>Колбаса «Мусульманская»</a:t>
          </a:r>
          <a:endParaRPr lang="ru-KZ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Использование белковых компонентов глубокой переработки, таких как мясокостная паста и гидролизаты придает продукту насыщенный вкус, мягкую текстуру и высокую пищевую ценность за счет коллагена и полноценного аминокислотного состава</a:t>
          </a:r>
          <a:endParaRPr lang="ru-KZ" sz="1400" b="1" kern="1200" dirty="0"/>
        </a:p>
      </dsp:txBody>
      <dsp:txXfrm>
        <a:off x="0" y="2107498"/>
        <a:ext cx="2297495" cy="2107498"/>
      </dsp:txXfrm>
    </dsp:sp>
    <dsp:sp modelId="{39A89BB3-F14D-4DBB-8334-20D8138E258F}">
      <dsp:nvSpPr>
        <dsp:cNvPr id="0" name=""/>
        <dsp:cNvSpPr/>
      </dsp:nvSpPr>
      <dsp:spPr>
        <a:xfrm rot="293025">
          <a:off x="539596" y="56258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2366420" y="0"/>
          <a:ext cx="229749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400" b="1" kern="1200" dirty="0"/>
            <a:t>Колбаса «Польская»</a:t>
          </a:r>
          <a:endParaRPr lang="ru-KZ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Добавление 20% белковых компонентов из побочной переработки птицы придает продукту прочную структуру, насыщенный вкус и повышенную белково-минеральную ценность для сбалансированного повседневного рациона</a:t>
          </a:r>
        </a:p>
      </dsp:txBody>
      <dsp:txXfrm>
        <a:off x="2366420" y="2107498"/>
        <a:ext cx="2297495" cy="2107498"/>
      </dsp:txXfrm>
    </dsp:sp>
    <dsp:sp modelId="{D87E3AAF-F072-4CA8-8644-5B610C490557}">
      <dsp:nvSpPr>
        <dsp:cNvPr id="0" name=""/>
        <dsp:cNvSpPr/>
      </dsp:nvSpPr>
      <dsp:spPr>
        <a:xfrm>
          <a:off x="2814573" y="11816"/>
          <a:ext cx="1330870" cy="1347046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8AFA4-FA9B-40C7-9698-583D628DCE0A}">
      <dsp:nvSpPr>
        <dsp:cNvPr id="0" name=""/>
        <dsp:cNvSpPr/>
      </dsp:nvSpPr>
      <dsp:spPr>
        <a:xfrm>
          <a:off x="4732841" y="0"/>
          <a:ext cx="229749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400" b="1" kern="1200" dirty="0"/>
            <a:t>Колбаса «Краковская»</a:t>
          </a:r>
          <a:endParaRPr lang="ru-KZ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Сочетание традиционного вкуса с повышенной пищевой ценностью за счет добавления белковых гидролизатов и мясокостной пасты, что обеспечивает насыщенный мясной вкус, высокое содержание белка и естественных минералов</a:t>
          </a:r>
          <a:endParaRPr lang="ru-KZ" sz="1400" b="1" kern="1200" dirty="0"/>
        </a:p>
      </dsp:txBody>
      <dsp:txXfrm>
        <a:off x="4732841" y="2107498"/>
        <a:ext cx="2297495" cy="2107498"/>
      </dsp:txXfrm>
    </dsp:sp>
    <dsp:sp modelId="{6DAE7963-70C3-4B4E-986F-69FFCE0D24C3}">
      <dsp:nvSpPr>
        <dsp:cNvPr id="0" name=""/>
        <dsp:cNvSpPr/>
      </dsp:nvSpPr>
      <dsp:spPr>
        <a:xfrm>
          <a:off x="5161510" y="125157"/>
          <a:ext cx="1440157" cy="1413857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D3F82-9997-4266-A468-82B560BF64E4}">
      <dsp:nvSpPr>
        <dsp:cNvPr id="0" name=""/>
        <dsp:cNvSpPr/>
      </dsp:nvSpPr>
      <dsp:spPr>
        <a:xfrm>
          <a:off x="7105718" y="0"/>
          <a:ext cx="229749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400" b="1" kern="1200" dirty="0"/>
            <a:t>Шпикачки </a:t>
          </a:r>
          <a:endParaRPr lang="ru-KZ" sz="16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 обогащенной рецептуре с мясокостной пастой и белковыми гидролизатами, что придает им сочность, мясную плотность и повышенное содержание коллагена и кальция, сохраняя стабильное качество при жарке и варке</a:t>
          </a:r>
          <a:endParaRPr lang="ru-KZ" sz="1800" kern="1200" dirty="0"/>
        </a:p>
      </dsp:txBody>
      <dsp:txXfrm>
        <a:off x="7105718" y="2107498"/>
        <a:ext cx="2297495" cy="2107498"/>
      </dsp:txXfrm>
    </dsp:sp>
    <dsp:sp modelId="{C48A965B-EBB1-423E-8E43-54F6B6453DB2}">
      <dsp:nvSpPr>
        <dsp:cNvPr id="0" name=""/>
        <dsp:cNvSpPr/>
      </dsp:nvSpPr>
      <dsp:spPr>
        <a:xfrm>
          <a:off x="7465761" y="200135"/>
          <a:ext cx="1420489" cy="1410401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EB00C-3FE2-4E37-9BA6-2944657395E0}">
      <dsp:nvSpPr>
        <dsp:cNvPr id="0" name=""/>
        <dsp:cNvSpPr/>
      </dsp:nvSpPr>
      <dsp:spPr>
        <a:xfrm>
          <a:off x="9465683" y="0"/>
          <a:ext cx="2297495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Ливерные пончики</a:t>
          </a:r>
          <a:endParaRPr lang="ru-KZ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Использование говяжьих субпродуктов, растительного масла и муки 1-го сорта позволили создать сбалансированный по белку и минералам продукт с пониженной калорийностью и яркими вкусовыми качествами, идеально подходящий для общественного питания</a:t>
          </a:r>
          <a:endParaRPr lang="ru-KZ" sz="1400" b="1" kern="1200" dirty="0"/>
        </a:p>
      </dsp:txBody>
      <dsp:txXfrm>
        <a:off x="9465683" y="2107498"/>
        <a:ext cx="2297495" cy="2107498"/>
      </dsp:txXfrm>
    </dsp:sp>
    <dsp:sp modelId="{0ED3A1F4-6574-4321-B1CE-357583505A95}">
      <dsp:nvSpPr>
        <dsp:cNvPr id="0" name=""/>
        <dsp:cNvSpPr/>
      </dsp:nvSpPr>
      <dsp:spPr>
        <a:xfrm>
          <a:off x="9953408" y="200135"/>
          <a:ext cx="1400786" cy="1325905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985010" y="4451031"/>
          <a:ext cx="10497028" cy="790311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2742" y="0"/>
          <a:ext cx="2874741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Панкреатин говяжий из поджелудочной железы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Применение электрофизических методов (ультразвуковой обработки) позволили повысить выход целевого продукта и его ферментативную активность за счет оптимизации режимов экстракции и получение качественного ферментного препарата с улучшенными характеристиками </a:t>
          </a:r>
          <a:endParaRPr lang="ru-RU" sz="1400" kern="1200" dirty="0"/>
        </a:p>
      </dsp:txBody>
      <dsp:txXfrm>
        <a:off x="2742" y="2107498"/>
        <a:ext cx="2874741" cy="2107498"/>
      </dsp:txXfrm>
    </dsp:sp>
    <dsp:sp modelId="{39A89BB3-F14D-4DBB-8334-20D8138E258F}">
      <dsp:nvSpPr>
        <dsp:cNvPr id="0" name=""/>
        <dsp:cNvSpPr/>
      </dsp:nvSpPr>
      <dsp:spPr>
        <a:xfrm rot="227022">
          <a:off x="740518" y="170563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2963726" y="0"/>
          <a:ext cx="2874741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Сосиски — вареные колбасные изделия с добавлением растительных компонентов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2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вареных колбасных изделий в применении натурального сока шиповника и моркови, что повышает их пищевую и биологическую ценность при сохранении традиционных вкусовых характеристик</a:t>
          </a:r>
          <a:endParaRPr lang="ru-RU" sz="1400" kern="1200" dirty="0"/>
        </a:p>
      </dsp:txBody>
      <dsp:txXfrm>
        <a:off x="2963726" y="2107498"/>
        <a:ext cx="2874741" cy="2107498"/>
      </dsp:txXfrm>
    </dsp:sp>
    <dsp:sp modelId="{D87E3AAF-F072-4CA8-8644-5B610C490557}">
      <dsp:nvSpPr>
        <dsp:cNvPr id="0" name=""/>
        <dsp:cNvSpPr/>
      </dsp:nvSpPr>
      <dsp:spPr>
        <a:xfrm>
          <a:off x="3721345" y="200126"/>
          <a:ext cx="1330870" cy="134704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D3F82-9997-4266-A468-82B560BF64E4}">
      <dsp:nvSpPr>
        <dsp:cNvPr id="0" name=""/>
        <dsp:cNvSpPr/>
      </dsp:nvSpPr>
      <dsp:spPr>
        <a:xfrm>
          <a:off x="5932788" y="0"/>
          <a:ext cx="2874741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Консервы мясные. Конина тушеная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Сбалансированное сочетание физико-химических и органолептических свойств при снижении доли мясного сырья за счет растительных компонентов, что обеспечивает высокую пищевую ценность и более низкую себестоимость по сравнению с рыночными аналогами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600" kern="1200" dirty="0"/>
        </a:p>
      </dsp:txBody>
      <dsp:txXfrm>
        <a:off x="5932788" y="2107498"/>
        <a:ext cx="2874741" cy="2107498"/>
      </dsp:txXfrm>
    </dsp:sp>
    <dsp:sp modelId="{C48A965B-EBB1-423E-8E43-54F6B6453DB2}">
      <dsp:nvSpPr>
        <dsp:cNvPr id="0" name=""/>
        <dsp:cNvSpPr/>
      </dsp:nvSpPr>
      <dsp:spPr>
        <a:xfrm>
          <a:off x="6579832" y="200135"/>
          <a:ext cx="1420489" cy="1410401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EB00C-3FE2-4E37-9BA6-2944657395E0}">
      <dsp:nvSpPr>
        <dsp:cNvPr id="0" name=""/>
        <dsp:cNvSpPr/>
      </dsp:nvSpPr>
      <dsp:spPr>
        <a:xfrm>
          <a:off x="8888437" y="0"/>
          <a:ext cx="2874741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Сушеная измельченная желчь крупного рогатого скота</a:t>
          </a:r>
          <a:endParaRPr lang="ru-KZ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продукт переработки побочного сырья, обладающий длительным сроком хранения благодаря применению технологии сушки с сохранением биологической активности</a:t>
          </a:r>
          <a:endParaRPr lang="ru-KZ" sz="1400" b="1" kern="1200" dirty="0"/>
        </a:p>
      </dsp:txBody>
      <dsp:txXfrm>
        <a:off x="8888437" y="2107498"/>
        <a:ext cx="2874741" cy="2107498"/>
      </dsp:txXfrm>
    </dsp:sp>
    <dsp:sp modelId="{0ED3A1F4-6574-4321-B1CE-357583505A95}">
      <dsp:nvSpPr>
        <dsp:cNvPr id="0" name=""/>
        <dsp:cNvSpPr/>
      </dsp:nvSpPr>
      <dsp:spPr>
        <a:xfrm>
          <a:off x="9662042" y="200135"/>
          <a:ext cx="1400786" cy="1325905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985010" y="4478434"/>
          <a:ext cx="10497028" cy="790311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73BBE-13A0-455F-A96B-0C3D6B212E14}">
      <dsp:nvSpPr>
        <dsp:cNvPr id="0" name=""/>
        <dsp:cNvSpPr/>
      </dsp:nvSpPr>
      <dsp:spPr>
        <a:xfrm>
          <a:off x="2608" y="0"/>
          <a:ext cx="273396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Колбасы «Краковские» — </a:t>
          </a:r>
          <a:r>
            <a:rPr lang="ru-RU" sz="1400" b="1" kern="1200" dirty="0" err="1"/>
            <a:t>полукопченые</a:t>
          </a:r>
          <a:r>
            <a:rPr lang="ru-RU" sz="1400" b="1" kern="1200" dirty="0"/>
            <a:t> колбасные изделия с добавлением растительных компонентов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 добавлении сока шиповника и моркови, что обеспечивают природное обогащение витаминами и антиоксидантами без потери традиционного вкуса и аромата, сочетая пользу с высокими органолептическими характеристиками</a:t>
          </a:r>
          <a:br>
            <a:rPr lang="ru-RU" sz="1400" b="1" kern="1200" dirty="0"/>
          </a:br>
          <a:endParaRPr lang="ru-RU" sz="1600" b="1" kern="1200" dirty="0"/>
        </a:p>
      </dsp:txBody>
      <dsp:txXfrm>
        <a:off x="2608" y="2107498"/>
        <a:ext cx="2733960" cy="2107498"/>
      </dsp:txXfrm>
    </dsp:sp>
    <dsp:sp modelId="{39A89BB3-F14D-4DBB-8334-20D8138E258F}">
      <dsp:nvSpPr>
        <dsp:cNvPr id="0" name=""/>
        <dsp:cNvSpPr/>
      </dsp:nvSpPr>
      <dsp:spPr>
        <a:xfrm>
          <a:off x="760437" y="56258"/>
          <a:ext cx="1330870" cy="1362380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C35A8-01AD-4543-B524-50D70EA347DF}">
      <dsp:nvSpPr>
        <dsp:cNvPr id="0" name=""/>
        <dsp:cNvSpPr/>
      </dsp:nvSpPr>
      <dsp:spPr>
        <a:xfrm>
          <a:off x="2818587" y="0"/>
          <a:ext cx="273396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/>
            <a:t>Полукопченые</a:t>
          </a:r>
          <a:r>
            <a:rPr lang="ru-RU" sz="1400" b="1" kern="1200" dirty="0"/>
            <a:t> колбасы — колбасные изделия с добавлением растительных компонентов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 добавлении сока шиповника и моркови, что обеспечивают природное обогащение витаминами и антиоксидантами без потери традиционного вкуса и аромата, сочетая пользу с высокими органолептическими характеристиками</a:t>
          </a:r>
          <a:endParaRPr lang="ru-KZ" sz="14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2818587" y="2107498"/>
        <a:ext cx="2733960" cy="2107498"/>
      </dsp:txXfrm>
    </dsp:sp>
    <dsp:sp modelId="{D87E3AAF-F072-4CA8-8644-5B610C490557}">
      <dsp:nvSpPr>
        <dsp:cNvPr id="0" name=""/>
        <dsp:cNvSpPr/>
      </dsp:nvSpPr>
      <dsp:spPr>
        <a:xfrm>
          <a:off x="3469796" y="165124"/>
          <a:ext cx="1330870" cy="1347046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76056-F34B-4535-8709-3876F0D43AA7}">
      <dsp:nvSpPr>
        <dsp:cNvPr id="0" name=""/>
        <dsp:cNvSpPr/>
      </dsp:nvSpPr>
      <dsp:spPr>
        <a:xfrm>
          <a:off x="5634566" y="0"/>
          <a:ext cx="273396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Сардельки — вареные колбасные изделия с добавлением растительных компонентов</a:t>
          </a:r>
          <a:endParaRPr lang="ru-KZ" sz="14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Отличие вареных колбасных изделий в применении натурального сока шиповника и моркови, что повышает их пищевую и биологическую ценность при сохранении традиционных вкусовых характеристик</a:t>
          </a:r>
          <a:endParaRPr lang="ru-KZ" sz="14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900" kern="1200" dirty="0"/>
        </a:p>
      </dsp:txBody>
      <dsp:txXfrm>
        <a:off x="5634566" y="2107498"/>
        <a:ext cx="2733960" cy="2107498"/>
      </dsp:txXfrm>
    </dsp:sp>
    <dsp:sp modelId="{588A2F9A-F416-4EDB-BDC2-9850FB9BC0A4}">
      <dsp:nvSpPr>
        <dsp:cNvPr id="0" name=""/>
        <dsp:cNvSpPr/>
      </dsp:nvSpPr>
      <dsp:spPr>
        <a:xfrm>
          <a:off x="6290565" y="216022"/>
          <a:ext cx="1565972" cy="1400032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AAEF-E3BF-4B18-9852-6C9F3DD28F26}">
      <dsp:nvSpPr>
        <dsp:cNvPr id="0" name=""/>
        <dsp:cNvSpPr/>
      </dsp:nvSpPr>
      <dsp:spPr>
        <a:xfrm>
          <a:off x="8450546" y="0"/>
          <a:ext cx="2733960" cy="5268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Консервы </a:t>
          </a:r>
          <a:r>
            <a:rPr lang="kk-KZ" sz="1400" b="1" kern="1200" dirty="0"/>
            <a:t>мясные. Баранина тушеная</a:t>
          </a:r>
          <a:br>
            <a:rPr lang="ru-RU" sz="1400" b="1" kern="1200" dirty="0"/>
          </a:br>
          <a:r>
            <a:rPr lang="ru-RU" sz="1400" b="1" kern="1200" dirty="0"/>
            <a:t>Отличие в снижении содержания мясного сырья за счет растительных компонентов с высокой питательной ценностью, которые одновременно улучшают вкус, и позволяют снизить себестоимость при сохранении качества и органолептических свойств</a:t>
          </a:r>
          <a:endParaRPr lang="ru-KZ" sz="1400" b="1" kern="1200" dirty="0"/>
        </a:p>
      </dsp:txBody>
      <dsp:txXfrm>
        <a:off x="8450546" y="2107498"/>
        <a:ext cx="2733960" cy="2107498"/>
      </dsp:txXfrm>
    </dsp:sp>
    <dsp:sp modelId="{9B648993-5DCE-49AE-A3D0-845DEBC280CA}">
      <dsp:nvSpPr>
        <dsp:cNvPr id="0" name=""/>
        <dsp:cNvSpPr/>
      </dsp:nvSpPr>
      <dsp:spPr>
        <a:xfrm>
          <a:off x="9026873" y="360048"/>
          <a:ext cx="1587061" cy="1357678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F1A7-F004-4011-B927-C32B322A51B1}">
      <dsp:nvSpPr>
        <dsp:cNvPr id="0" name=""/>
        <dsp:cNvSpPr/>
      </dsp:nvSpPr>
      <dsp:spPr>
        <a:xfrm>
          <a:off x="889943" y="4430617"/>
          <a:ext cx="9982969" cy="790311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0398" tIns="45199" rIns="90398" bIns="45199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0398" tIns="45199" rIns="90398" bIns="45199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D7431D-4792-4089-BF42-D4D86689B44F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35013"/>
            <a:ext cx="65357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98" tIns="45199" rIns="90398" bIns="4519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56138"/>
            <a:ext cx="5389563" cy="4408487"/>
          </a:xfrm>
          <a:prstGeom prst="rect">
            <a:avLst/>
          </a:prstGeom>
        </p:spPr>
        <p:txBody>
          <a:bodyPr vert="horz" lIns="90398" tIns="45199" rIns="90398" bIns="4519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0398" tIns="45199" rIns="90398" bIns="45199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wrap="square" lIns="90398" tIns="45199" rIns="90398" bIns="4519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75C379-AA81-40CC-835F-9A2A3161AA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4675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50938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2720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0346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80131" algn="l" defTabSz="115205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56158" algn="l" defTabSz="115205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32184" algn="l" defTabSz="115205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08210" algn="l" defTabSz="115205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D3E55-5441-4CCE-9E6F-BF2385FF38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619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50888"/>
            <a:ext cx="668496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498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50888"/>
            <a:ext cx="66849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61089-EB5D-45C7-8E72-4542DF9B8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56D8E37-8683-E8CF-4721-66810912A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BDDAECA-02BB-1E80-A183-2B6104CF2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405453-8C0E-BF36-7C2F-2D5945F7D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D3E55-5441-4CCE-9E6F-BF2385FF38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76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111BD-2C82-0258-66D3-A0357E8B9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AD4693E-EA6A-3A94-BDA5-9AE629601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768AB01-3C21-6C81-F89C-10BEC7355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65F71F-C1FC-8327-E6FE-397B5B793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D3E55-5441-4CCE-9E6F-BF2385FF38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6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1617-EA5C-8C33-2BCA-9A36CBFFE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BEB6FD3-362E-74D2-4438-188760385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B788A79-4325-9837-ADDB-660AA4A5F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2DBF16-A2D5-6A24-0DAE-D7FF43B5A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D3E55-5441-4CCE-9E6F-BF2385FF38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76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D906B-8369-56D3-4083-F7B666E7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23FF6B-9AE2-9AED-8AB0-E11A0DE69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409E71B-6D02-9432-B53F-656C37DEA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FE2249-0C79-35DA-D431-C75857D7C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D3E55-5441-4CCE-9E6F-BF2385FF38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23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43328-2986-24FF-C116-2466F30D3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8803489-AECD-590A-9AF1-226561CFE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1EF7DAC-6729-2BF0-EA59-56EEE06455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25812B-6E89-5D01-3CBE-E61E9FBA6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D3E55-5441-4CCE-9E6F-BF2385FF38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63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211A-B233-2C06-B809-61BF9DCA4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0C83E2C-2347-D2FB-C2B9-AEB6D7382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3525032-1DD3-A694-98D4-606D90584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68F3F9-F197-637D-A0BB-8C238690E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D3E55-5441-4CCE-9E6F-BF2385FF38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66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D3E55-5441-4CCE-9E6F-BF2385FF38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06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50888"/>
            <a:ext cx="66849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734" y="2125002"/>
            <a:ext cx="10344309" cy="146628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467" y="3876306"/>
            <a:ext cx="8518843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2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80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6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D6B3-29FA-41DA-B413-D350DB86F9B7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494D-EC8C-4F19-8653-9D06C557C7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830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F6928-C970-45AC-8B2E-8745D9F36654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951E1-0285-4BF2-B81A-DB6E7AB93D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6902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3087" y="273939"/>
            <a:ext cx="2738199" cy="58366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88" y="273939"/>
            <a:ext cx="8011769" cy="58366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A3E59-CC9E-41BB-A687-1D6408102D35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B3F7A-E9A2-4F7D-9531-54C3A53264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7981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733" y="2125001"/>
            <a:ext cx="10344309" cy="146628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466" y="3876305"/>
            <a:ext cx="8518843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20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34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328" y="4395679"/>
            <a:ext cx="10344309" cy="1358607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328" y="2899312"/>
            <a:ext cx="10344309" cy="149636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856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89" y="1596126"/>
            <a:ext cx="5374984" cy="4514439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6302" y="1596126"/>
            <a:ext cx="5374984" cy="4514439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473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531204"/>
            <a:ext cx="5377097" cy="638133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89" y="2169337"/>
            <a:ext cx="5377097" cy="3941227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2077" y="1531204"/>
            <a:ext cx="5379210" cy="638133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2077" y="2169337"/>
            <a:ext cx="5379210" cy="3941227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593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247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86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272355"/>
            <a:ext cx="4003772" cy="1159091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8044" y="272355"/>
            <a:ext cx="6803242" cy="5838210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89" y="1431446"/>
            <a:ext cx="4003772" cy="4679119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0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56D92-2EA3-46E4-802C-3269F1741236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32AB8-F886-4402-BAD3-8854613086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4437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361" y="4788377"/>
            <a:ext cx="7301865" cy="565295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361" y="611215"/>
            <a:ext cx="7301865" cy="4104323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361" y="5353671"/>
            <a:ext cx="7301865" cy="80281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86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858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3087" y="273939"/>
            <a:ext cx="2738199" cy="58366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89" y="273939"/>
            <a:ext cx="8011769" cy="58366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0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6672" y="364196"/>
            <a:ext cx="10496431" cy="132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6672" y="1820976"/>
            <a:ext cx="10496431" cy="434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342043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114" lvl="1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8171" lvl="2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4228" lvl="3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0285" lvl="4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6342" lvl="5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2399" lvl="6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48456" lvl="7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4513" lvl="8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ru-RU" smtClean="0"/>
              <a:pPr>
                <a:spcAft>
                  <a:spcPts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61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6672" y="364196"/>
            <a:ext cx="10496431" cy="132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ru-RU" smtClean="0"/>
              <a:pPr>
                <a:spcAft>
                  <a:spcPts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3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ru-RU" smtClean="0"/>
              <a:pPr>
                <a:spcAft>
                  <a:spcPts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839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8258" y="456036"/>
            <a:ext cx="3925069" cy="159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73739" y="984911"/>
            <a:ext cx="6160949" cy="486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430721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2"/>
            </a:lvl1pPr>
            <a:lvl2pPr marL="912114" lvl="1" indent="-405384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93"/>
            </a:lvl2pPr>
            <a:lvl3pPr marL="1368171" lvl="2" indent="-380048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394"/>
            </a:lvl3pPr>
            <a:lvl4pPr marL="1824228" lvl="3" indent="-354711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5"/>
            </a:lvl4pPr>
            <a:lvl5pPr marL="2280285" lvl="4" indent="-354711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5"/>
            </a:lvl5pPr>
            <a:lvl6pPr marL="2736342" lvl="5" indent="-354711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5"/>
            </a:lvl6pPr>
            <a:lvl7pPr marL="3192399" lvl="6" indent="-354711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5"/>
            </a:lvl7pPr>
            <a:lvl8pPr marL="3648456" lvl="7" indent="-354711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5"/>
            </a:lvl8pPr>
            <a:lvl9pPr marL="4104513" lvl="8" indent="-354711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5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8258" y="2052161"/>
            <a:ext cx="3925069" cy="380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228029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96"/>
            </a:lvl1pPr>
            <a:lvl2pPr marL="912114" lvl="1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7"/>
            </a:lvl2pPr>
            <a:lvl3pPr marL="1368171" lvl="2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197"/>
            </a:lvl3pPr>
            <a:lvl4pPr marL="1824228" lvl="3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4pPr>
            <a:lvl5pPr marL="2280285" lvl="4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5pPr>
            <a:lvl6pPr marL="2736342" lvl="5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6pPr>
            <a:lvl7pPr marL="3192399" lvl="6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7pPr>
            <a:lvl8pPr marL="3648456" lvl="7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8pPr>
            <a:lvl9pPr marL="4104513" lvl="8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ru-RU" smtClean="0"/>
              <a:pPr>
                <a:spcAft>
                  <a:spcPts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7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8258" y="456036"/>
            <a:ext cx="3925069" cy="159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73739" y="984911"/>
            <a:ext cx="6160949" cy="4861216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8258" y="2052161"/>
            <a:ext cx="3925069" cy="380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228029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96"/>
            </a:lvl1pPr>
            <a:lvl2pPr marL="912114" lvl="1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7"/>
            </a:lvl2pPr>
            <a:lvl3pPr marL="1368171" lvl="2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197"/>
            </a:lvl3pPr>
            <a:lvl4pPr marL="1824228" lvl="3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4pPr>
            <a:lvl5pPr marL="2280285" lvl="4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5pPr>
            <a:lvl6pPr marL="2736342" lvl="5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6pPr>
            <a:lvl7pPr marL="3192399" lvl="6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7pPr>
            <a:lvl8pPr marL="3648456" lvl="7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8pPr>
            <a:lvl9pPr marL="4104513" lvl="8" indent="-22802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98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ru-RU" smtClean="0"/>
              <a:pPr>
                <a:spcAft>
                  <a:spcPts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83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6672" y="364196"/>
            <a:ext cx="10496431" cy="132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14758" y="-1257110"/>
            <a:ext cx="4340259" cy="1049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342043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114" lvl="1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8171" lvl="2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4228" lvl="3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0285" lvl="4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6342" lvl="5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2399" lvl="6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48456" lvl="7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4513" lvl="8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ru-RU" smtClean="0"/>
              <a:pPr>
                <a:spcAft>
                  <a:spcPts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580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22529" y="1950661"/>
            <a:ext cx="5797040" cy="2624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8253" y="-597385"/>
            <a:ext cx="5797040" cy="772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342043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114" lvl="1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8171" lvl="2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4228" lvl="3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0285" lvl="4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6342" lvl="5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2399" lvl="6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48456" lvl="7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4513" lvl="8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ru-RU" smtClean="0"/>
              <a:pPr>
                <a:spcAft>
                  <a:spcPts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7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329" y="4395681"/>
            <a:ext cx="10344309" cy="1358607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329" y="2899313"/>
            <a:ext cx="10344309" cy="149636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602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20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80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041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801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561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32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082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2C634-B6E9-4CBD-AF86-6EAB57CADD94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F1E1C-C1AC-4081-9745-E27B7BDF50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7169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2444" y="3116245"/>
            <a:ext cx="8214598" cy="1889539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2444" y="4990582"/>
            <a:ext cx="8214598" cy="1368108"/>
          </a:xfrm>
        </p:spPr>
        <p:txBody>
          <a:bodyPr/>
          <a:lstStyle>
            <a:lvl1pPr marL="0" indent="0" algn="l">
              <a:buNone/>
              <a:defRPr sz="1795" b="1">
                <a:solidFill>
                  <a:schemeClr val="tx2"/>
                </a:solidFill>
              </a:defRPr>
            </a:lvl1pPr>
            <a:lvl2pPr marL="456057" indent="0" algn="ctr">
              <a:buNone/>
            </a:lvl2pPr>
            <a:lvl3pPr marL="912114" indent="0" algn="ctr">
              <a:buNone/>
            </a:lvl3pPr>
            <a:lvl4pPr marL="1368171" indent="0" algn="ctr">
              <a:buNone/>
            </a:lvl4pPr>
            <a:lvl5pPr marL="1824228" indent="0" algn="ctr">
              <a:buNone/>
            </a:lvl5pPr>
            <a:lvl6pPr marL="2280285" indent="0" algn="ctr">
              <a:buNone/>
            </a:lvl6pPr>
            <a:lvl7pPr marL="2736342" indent="0" algn="ctr">
              <a:buNone/>
            </a:lvl7pPr>
            <a:lvl8pPr marL="3192399" indent="0" algn="ctr">
              <a:buNone/>
            </a:lvl8pPr>
            <a:lvl9pPr marL="3648456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15088" y="1107585"/>
            <a:ext cx="2280179" cy="507074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28968" y="4106991"/>
            <a:ext cx="3648287" cy="511131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4170" y="4916153"/>
            <a:ext cx="811318" cy="516206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93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6672" y="364196"/>
            <a:ext cx="10496431" cy="132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6672" y="1820976"/>
            <a:ext cx="5172154" cy="434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342043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114" lvl="1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8171" lvl="2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4228" lvl="3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0285" lvl="4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6342" lvl="5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2399" lvl="6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48456" lvl="7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4513" lvl="8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60949" y="1820976"/>
            <a:ext cx="5172154" cy="434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6057" lvl="0" indent="-342043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114" lvl="1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8171" lvl="2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4228" lvl="3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0285" lvl="4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6342" lvl="5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2399" lvl="6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48456" lvl="7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4513" lvl="8" indent="-342043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197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197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197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97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003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9775" cy="6840538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69775" cy="6840538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586024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734" y="2125004"/>
            <a:ext cx="10344309" cy="146628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467" y="3876306"/>
            <a:ext cx="8518843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3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6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2951B7-2129-B6C2-7005-B6982369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2DF39-F2F1-43B9-9D90-74718FC86749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FCCBA5-A821-5B8C-E5A0-0F8539017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42BBB-98A9-5638-6A2F-D3235C1A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20180-C45C-453E-AE10-58D9B06507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183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BCA25C-C63D-2597-C0CF-380E4B21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BE3C6-4940-4190-A052-AA0BF986D90C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414D46-6A90-2AB7-0DA2-20A43B8F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3AD07D-137B-9BB0-65C6-A36D1341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5F455-FFE7-4A10-A88C-0A5FE50539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2630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330" y="4395683"/>
            <a:ext cx="10344309" cy="1358607"/>
          </a:xfrm>
        </p:spPr>
        <p:txBody>
          <a:bodyPr anchor="t"/>
          <a:lstStyle>
            <a:lvl1pPr algn="l">
              <a:defRPr sz="498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330" y="2899315"/>
            <a:ext cx="10344309" cy="1496367"/>
          </a:xfrm>
        </p:spPr>
        <p:txBody>
          <a:bodyPr anchor="b"/>
          <a:lstStyle>
            <a:lvl1pPr marL="0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1pPr>
            <a:lvl2pPr marL="574586" indent="0">
              <a:buNone/>
              <a:defRPr sz="2294">
                <a:solidFill>
                  <a:schemeClr val="tx1">
                    <a:tint val="75000"/>
                  </a:schemeClr>
                </a:solidFill>
              </a:defRPr>
            </a:lvl2pPr>
            <a:lvl3pPr marL="1149173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3pPr>
            <a:lvl4pPr marL="1723759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4pPr>
            <a:lvl5pPr marL="2298345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5pPr>
            <a:lvl6pPr marL="2872931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6pPr>
            <a:lvl7pPr marL="3447518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7pPr>
            <a:lvl8pPr marL="402210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8pPr>
            <a:lvl9pPr marL="4596689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7109B-F07E-A003-A74C-FE4B1E16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F6F2C-1D67-415C-8EC4-EF9A9768943E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EB3084-98E2-2EAC-831F-2A4D1EA7F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94A9A1-9B69-DD33-64CC-90FA7C02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D6A63-97CB-4780-9511-7DEA484FE6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1623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490" y="1596129"/>
            <a:ext cx="5374984" cy="4514439"/>
          </a:xfrm>
        </p:spPr>
        <p:txBody>
          <a:bodyPr/>
          <a:lstStyle>
            <a:lvl1pPr>
              <a:defRPr sz="3491"/>
            </a:lvl1pPr>
            <a:lvl2pPr>
              <a:defRPr sz="2993"/>
            </a:lvl2pPr>
            <a:lvl3pPr>
              <a:defRPr sz="2494"/>
            </a:lvl3pPr>
            <a:lvl4pPr>
              <a:defRPr sz="2294"/>
            </a:lvl4pPr>
            <a:lvl5pPr>
              <a:defRPr sz="2294"/>
            </a:lvl5pPr>
            <a:lvl6pPr>
              <a:defRPr sz="2294"/>
            </a:lvl6pPr>
            <a:lvl7pPr>
              <a:defRPr sz="2294"/>
            </a:lvl7pPr>
            <a:lvl8pPr>
              <a:defRPr sz="2294"/>
            </a:lvl8pPr>
            <a:lvl9pPr>
              <a:defRPr sz="229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6302" y="1596129"/>
            <a:ext cx="5374984" cy="4514439"/>
          </a:xfrm>
        </p:spPr>
        <p:txBody>
          <a:bodyPr/>
          <a:lstStyle>
            <a:lvl1pPr>
              <a:defRPr sz="3491"/>
            </a:lvl1pPr>
            <a:lvl2pPr>
              <a:defRPr sz="2993"/>
            </a:lvl2pPr>
            <a:lvl3pPr>
              <a:defRPr sz="2494"/>
            </a:lvl3pPr>
            <a:lvl4pPr>
              <a:defRPr sz="2294"/>
            </a:lvl4pPr>
            <a:lvl5pPr>
              <a:defRPr sz="2294"/>
            </a:lvl5pPr>
            <a:lvl6pPr>
              <a:defRPr sz="2294"/>
            </a:lvl6pPr>
            <a:lvl7pPr>
              <a:defRPr sz="2294"/>
            </a:lvl7pPr>
            <a:lvl8pPr>
              <a:defRPr sz="2294"/>
            </a:lvl8pPr>
            <a:lvl9pPr>
              <a:defRPr sz="229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557E264-7E1A-52C7-75F5-A24D7B34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1333B-D95B-44D3-B662-8BB06E488085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8468BE8-42DD-0AA7-7580-C274A5C4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D357F9D-C5A2-7CB6-3B99-37DAE0D8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CABCC-6A03-4420-AA3F-58EE7E6204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7298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90" y="1531206"/>
            <a:ext cx="5377098" cy="638133"/>
          </a:xfrm>
        </p:spPr>
        <p:txBody>
          <a:bodyPr anchor="b"/>
          <a:lstStyle>
            <a:lvl1pPr marL="0" indent="0">
              <a:buNone/>
              <a:defRPr sz="2993" b="1"/>
            </a:lvl1pPr>
            <a:lvl2pPr marL="574586" indent="0">
              <a:buNone/>
              <a:defRPr sz="2494" b="1"/>
            </a:lvl2pPr>
            <a:lvl3pPr marL="1149173" indent="0">
              <a:buNone/>
              <a:defRPr sz="2294" b="1"/>
            </a:lvl3pPr>
            <a:lvl4pPr marL="1723759" indent="0">
              <a:buNone/>
              <a:defRPr sz="1995" b="1"/>
            </a:lvl4pPr>
            <a:lvl5pPr marL="2298345" indent="0">
              <a:buNone/>
              <a:defRPr sz="1995" b="1"/>
            </a:lvl5pPr>
            <a:lvl6pPr marL="2872931" indent="0">
              <a:buNone/>
              <a:defRPr sz="1995" b="1"/>
            </a:lvl6pPr>
            <a:lvl7pPr marL="3447518" indent="0">
              <a:buNone/>
              <a:defRPr sz="1995" b="1"/>
            </a:lvl7pPr>
            <a:lvl8pPr marL="4022104" indent="0">
              <a:buNone/>
              <a:defRPr sz="1995" b="1"/>
            </a:lvl8pPr>
            <a:lvl9pPr marL="4596689" indent="0">
              <a:buNone/>
              <a:defRPr sz="199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90" y="2169338"/>
            <a:ext cx="5377098" cy="3941227"/>
          </a:xfrm>
        </p:spPr>
        <p:txBody>
          <a:bodyPr/>
          <a:lstStyle>
            <a:lvl1pPr>
              <a:defRPr sz="2993"/>
            </a:lvl1pPr>
            <a:lvl2pPr>
              <a:defRPr sz="2494"/>
            </a:lvl2pPr>
            <a:lvl3pPr>
              <a:defRPr sz="22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2079" y="1531206"/>
            <a:ext cx="5379210" cy="638133"/>
          </a:xfrm>
        </p:spPr>
        <p:txBody>
          <a:bodyPr anchor="b"/>
          <a:lstStyle>
            <a:lvl1pPr marL="0" indent="0">
              <a:buNone/>
              <a:defRPr sz="2993" b="1"/>
            </a:lvl1pPr>
            <a:lvl2pPr marL="574586" indent="0">
              <a:buNone/>
              <a:defRPr sz="2494" b="1"/>
            </a:lvl2pPr>
            <a:lvl3pPr marL="1149173" indent="0">
              <a:buNone/>
              <a:defRPr sz="2294" b="1"/>
            </a:lvl3pPr>
            <a:lvl4pPr marL="1723759" indent="0">
              <a:buNone/>
              <a:defRPr sz="1995" b="1"/>
            </a:lvl4pPr>
            <a:lvl5pPr marL="2298345" indent="0">
              <a:buNone/>
              <a:defRPr sz="1995" b="1"/>
            </a:lvl5pPr>
            <a:lvl6pPr marL="2872931" indent="0">
              <a:buNone/>
              <a:defRPr sz="1995" b="1"/>
            </a:lvl6pPr>
            <a:lvl7pPr marL="3447518" indent="0">
              <a:buNone/>
              <a:defRPr sz="1995" b="1"/>
            </a:lvl7pPr>
            <a:lvl8pPr marL="4022104" indent="0">
              <a:buNone/>
              <a:defRPr sz="1995" b="1"/>
            </a:lvl8pPr>
            <a:lvl9pPr marL="4596689" indent="0">
              <a:buNone/>
              <a:defRPr sz="199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2079" y="2169338"/>
            <a:ext cx="5379210" cy="3941227"/>
          </a:xfrm>
        </p:spPr>
        <p:txBody>
          <a:bodyPr/>
          <a:lstStyle>
            <a:lvl1pPr>
              <a:defRPr sz="2993"/>
            </a:lvl1pPr>
            <a:lvl2pPr>
              <a:defRPr sz="2494"/>
            </a:lvl2pPr>
            <a:lvl3pPr>
              <a:defRPr sz="22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E64687D2-9707-B539-6160-15ADAB66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494B7-3FD5-43AD-AC1D-189A3AF94259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2A97130-59BC-B310-97D4-D0ACCDEF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89B4A5CB-2A1B-E8CE-866D-97C7C8879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16C9E-A32D-4DA4-BEC9-A76BDDB2B5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4633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92C5CFEC-6843-0B42-2957-789C1F2E3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694F4-3A04-4557-A69B-1E447282432D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7B768B9-978E-3430-F05B-CBECFDBA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E9105C8-E147-1954-07B5-3E1E95F7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8D954-46DB-4CAF-99FC-CD8F9E84FA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841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78E1F8FA-094A-5CBF-1767-3EB9B159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6A2EE-4F12-4D14-A1A3-24ECCC9D81FA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0E67E249-2045-22C8-4BC3-49347E910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965B22A-948F-6670-BC3F-0B82C4E3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A687E-7105-4600-93D6-64630B0395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416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490" y="1596127"/>
            <a:ext cx="5374984" cy="451443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6302" y="1596127"/>
            <a:ext cx="5374984" cy="451443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06D9-AD28-4B61-8DCD-06BEF7E03344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ACE5F-A40E-4E04-ADF4-C47C06995D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086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90" y="272358"/>
            <a:ext cx="4003772" cy="1159091"/>
          </a:xfrm>
        </p:spPr>
        <p:txBody>
          <a:bodyPr anchor="b"/>
          <a:lstStyle>
            <a:lvl1pPr algn="l">
              <a:defRPr sz="2494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8044" y="272357"/>
            <a:ext cx="6803242" cy="5838209"/>
          </a:xfrm>
        </p:spPr>
        <p:txBody>
          <a:bodyPr/>
          <a:lstStyle>
            <a:lvl1pPr>
              <a:defRPr sz="3990"/>
            </a:lvl1pPr>
            <a:lvl2pPr>
              <a:defRPr sz="3491"/>
            </a:lvl2pPr>
            <a:lvl3pPr>
              <a:defRPr sz="2993"/>
            </a:lvl3pPr>
            <a:lvl4pPr>
              <a:defRPr sz="2494"/>
            </a:lvl4pPr>
            <a:lvl5pPr>
              <a:defRPr sz="2494"/>
            </a:lvl5pPr>
            <a:lvl6pPr>
              <a:defRPr sz="2494"/>
            </a:lvl6pPr>
            <a:lvl7pPr>
              <a:defRPr sz="2494"/>
            </a:lvl7pPr>
            <a:lvl8pPr>
              <a:defRPr sz="2494"/>
            </a:lvl8pPr>
            <a:lvl9pPr>
              <a:defRPr sz="249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90" y="1431447"/>
            <a:ext cx="4003772" cy="4679118"/>
          </a:xfrm>
        </p:spPr>
        <p:txBody>
          <a:bodyPr/>
          <a:lstStyle>
            <a:lvl1pPr marL="0" indent="0">
              <a:buNone/>
              <a:defRPr sz="1795"/>
            </a:lvl1pPr>
            <a:lvl2pPr marL="574586" indent="0">
              <a:buNone/>
              <a:defRPr sz="1496"/>
            </a:lvl2pPr>
            <a:lvl3pPr marL="1149173" indent="0">
              <a:buNone/>
              <a:defRPr sz="1297"/>
            </a:lvl3pPr>
            <a:lvl4pPr marL="1723759" indent="0">
              <a:buNone/>
              <a:defRPr sz="1097"/>
            </a:lvl4pPr>
            <a:lvl5pPr marL="2298345" indent="0">
              <a:buNone/>
              <a:defRPr sz="1097"/>
            </a:lvl5pPr>
            <a:lvl6pPr marL="2872931" indent="0">
              <a:buNone/>
              <a:defRPr sz="1097"/>
            </a:lvl6pPr>
            <a:lvl7pPr marL="3447518" indent="0">
              <a:buNone/>
              <a:defRPr sz="1097"/>
            </a:lvl7pPr>
            <a:lvl8pPr marL="4022104" indent="0">
              <a:buNone/>
              <a:defRPr sz="1097"/>
            </a:lvl8pPr>
            <a:lvl9pPr marL="4596689" indent="0">
              <a:buNone/>
              <a:defRPr sz="109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A5F97DF-4AAD-CE7F-139E-35C2120A6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169A-0E55-4C9D-AA42-C07F029D1C60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B49FB61-79E3-1D11-5991-84ADF9B8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D6CF5DB-3DD1-D446-62A0-AE73B2BD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41BFB-34E5-45A9-8AEB-B41EBF8AEF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2805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362" y="4788379"/>
            <a:ext cx="7301865" cy="565295"/>
          </a:xfrm>
        </p:spPr>
        <p:txBody>
          <a:bodyPr anchor="b"/>
          <a:lstStyle>
            <a:lvl1pPr algn="l">
              <a:defRPr sz="2494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362" y="611217"/>
            <a:ext cx="7301865" cy="4104323"/>
          </a:xfrm>
        </p:spPr>
        <p:txBody>
          <a:bodyPr rtlCol="0">
            <a:normAutofit/>
          </a:bodyPr>
          <a:lstStyle>
            <a:lvl1pPr marL="0" indent="0">
              <a:buNone/>
              <a:defRPr sz="3990"/>
            </a:lvl1pPr>
            <a:lvl2pPr marL="574586" indent="0">
              <a:buNone/>
              <a:defRPr sz="3491"/>
            </a:lvl2pPr>
            <a:lvl3pPr marL="1149173" indent="0">
              <a:buNone/>
              <a:defRPr sz="2993"/>
            </a:lvl3pPr>
            <a:lvl4pPr marL="1723759" indent="0">
              <a:buNone/>
              <a:defRPr sz="2494"/>
            </a:lvl4pPr>
            <a:lvl5pPr marL="2298345" indent="0">
              <a:buNone/>
              <a:defRPr sz="2494"/>
            </a:lvl5pPr>
            <a:lvl6pPr marL="2872931" indent="0">
              <a:buNone/>
              <a:defRPr sz="2494"/>
            </a:lvl6pPr>
            <a:lvl7pPr marL="3447518" indent="0">
              <a:buNone/>
              <a:defRPr sz="2494"/>
            </a:lvl7pPr>
            <a:lvl8pPr marL="4022104" indent="0">
              <a:buNone/>
              <a:defRPr sz="2494"/>
            </a:lvl8pPr>
            <a:lvl9pPr marL="4596689" indent="0">
              <a:buNone/>
              <a:defRPr sz="249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362" y="5353674"/>
            <a:ext cx="7301865" cy="802812"/>
          </a:xfrm>
        </p:spPr>
        <p:txBody>
          <a:bodyPr/>
          <a:lstStyle>
            <a:lvl1pPr marL="0" indent="0">
              <a:buNone/>
              <a:defRPr sz="1795"/>
            </a:lvl1pPr>
            <a:lvl2pPr marL="574586" indent="0">
              <a:buNone/>
              <a:defRPr sz="1496"/>
            </a:lvl2pPr>
            <a:lvl3pPr marL="1149173" indent="0">
              <a:buNone/>
              <a:defRPr sz="1297"/>
            </a:lvl3pPr>
            <a:lvl4pPr marL="1723759" indent="0">
              <a:buNone/>
              <a:defRPr sz="1097"/>
            </a:lvl4pPr>
            <a:lvl5pPr marL="2298345" indent="0">
              <a:buNone/>
              <a:defRPr sz="1097"/>
            </a:lvl5pPr>
            <a:lvl6pPr marL="2872931" indent="0">
              <a:buNone/>
              <a:defRPr sz="1097"/>
            </a:lvl6pPr>
            <a:lvl7pPr marL="3447518" indent="0">
              <a:buNone/>
              <a:defRPr sz="1097"/>
            </a:lvl7pPr>
            <a:lvl8pPr marL="4022104" indent="0">
              <a:buNone/>
              <a:defRPr sz="1097"/>
            </a:lvl8pPr>
            <a:lvl9pPr marL="4596689" indent="0">
              <a:buNone/>
              <a:defRPr sz="109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F156F64-D680-4AFF-EC71-A9C9FAC63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6FF2B-8402-49A1-885D-1100DBD86266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2BB3993-4614-E2B5-4D86-4131FFF4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A486AF0-8054-BA75-6211-7637CD29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0757A-984A-418C-B537-D6EB92E9D4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09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1D0BA4-41B2-2134-99B6-5F4398FDA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998C8-2734-43E0-9571-9E53115297D5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6C0085-7134-AB3F-5565-6A182A1F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67469-49A4-5E75-01E3-082EC0B8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D167F-7AB3-47B2-9853-F59A7352CB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3951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3087" y="273940"/>
            <a:ext cx="2738199" cy="58366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89" y="273940"/>
            <a:ext cx="8011769" cy="58366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BABB69-64EC-BA88-C029-83CACEEE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B40B8-A3DA-4F14-A192-07E2B72DD3A5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F3F049-3F35-B9D6-E0FE-CC4143E7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52DAD5-1F64-0987-3C15-7BEB1BB7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76984-301D-42B8-AB25-5AB05EE388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6802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733" y="2125007"/>
            <a:ext cx="10344309" cy="146628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466" y="3876305"/>
            <a:ext cx="8518843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6128E5-EAB1-46C2-9883-2A928F37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97827-57D2-4CF0-B2F8-F49C9E096C16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1B439-F6FB-4558-9DC2-A5330CFE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B2B03F-7625-4D12-AC94-9F50E66F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F7A02-B186-42CE-A8DE-E5D67D8E56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8192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0F54C-6A3A-4C91-9BAD-2275ABE5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40563-538D-45CC-84D3-00C740BA064B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02E4C-8965-4046-831B-A6914154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734EA9-0887-4C1C-B317-060313E8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03315-C06B-4553-B217-05747BEE43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1609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328" y="4395685"/>
            <a:ext cx="10344309" cy="1358607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328" y="2899312"/>
            <a:ext cx="10344309" cy="149636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AD074A-3085-4A6B-A06C-FC89A78F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F8975-7509-4DDC-B2E8-A7DAC0A73CC9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9A3970-3E3C-43F5-8936-60C559BB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0D8608-1566-4B87-B6E4-8158F2A1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1CEC1-30E8-4422-AA7F-6F4F32D6C8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2881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489" y="1596130"/>
            <a:ext cx="5374984" cy="4514439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6302" y="1596130"/>
            <a:ext cx="5374984" cy="4514439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A043CD1-B2C8-40C9-BD0D-0DEBA789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AE5E7-E133-47B0-9383-3339B4431585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DEFF330-3CC7-4C19-BDBF-C6A0BEF6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C0825DA-6302-4266-8904-17DA46B6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C9972-8BBA-4D19-8CB0-36EE00FAF7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9605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531204"/>
            <a:ext cx="5377097" cy="638133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89" y="2169337"/>
            <a:ext cx="5377097" cy="3941227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2081" y="1531204"/>
            <a:ext cx="5379210" cy="638133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2081" y="2169337"/>
            <a:ext cx="5379210" cy="3941227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A310498-D331-4324-B20B-C7A89EE1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5B36-9273-4CBE-B490-4B16B8DFACEA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364ABBA-C5E8-4673-893B-3703271A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8981E513-65E8-4760-9BEF-28A4E5ED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9FED3-BD53-4DEA-B0BA-CC2EBD3680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6837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DDF9E3F-C985-49D9-A3A8-24320B2F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2F28-3687-47B4-B423-CE8449E30677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4A0D7F8-674B-46E2-865D-7A362769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73965BCA-35FC-49EB-9D0E-F40D64BA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B884E-5049-46F0-92B1-7713BC2BF4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916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531206"/>
            <a:ext cx="5377098" cy="63813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26" indent="0">
              <a:buNone/>
              <a:defRPr sz="2500" b="1"/>
            </a:lvl2pPr>
            <a:lvl3pPr marL="1152053" indent="0">
              <a:buNone/>
              <a:defRPr sz="2300" b="1"/>
            </a:lvl3pPr>
            <a:lvl4pPr marL="1728079" indent="0">
              <a:buNone/>
              <a:defRPr sz="2000" b="1"/>
            </a:lvl4pPr>
            <a:lvl5pPr marL="2304105" indent="0">
              <a:buNone/>
              <a:defRPr sz="2000" b="1"/>
            </a:lvl5pPr>
            <a:lvl6pPr marL="2880131" indent="0">
              <a:buNone/>
              <a:defRPr sz="2000" b="1"/>
            </a:lvl6pPr>
            <a:lvl7pPr marL="3456158" indent="0">
              <a:buNone/>
              <a:defRPr sz="2000" b="1"/>
            </a:lvl7pPr>
            <a:lvl8pPr marL="4032184" indent="0">
              <a:buNone/>
              <a:defRPr sz="2000" b="1"/>
            </a:lvl8pPr>
            <a:lvl9pPr marL="4608210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89" y="2169338"/>
            <a:ext cx="5377098" cy="394122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2079" y="1531206"/>
            <a:ext cx="5379210" cy="63813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26" indent="0">
              <a:buNone/>
              <a:defRPr sz="2500" b="1"/>
            </a:lvl2pPr>
            <a:lvl3pPr marL="1152053" indent="0">
              <a:buNone/>
              <a:defRPr sz="2300" b="1"/>
            </a:lvl3pPr>
            <a:lvl4pPr marL="1728079" indent="0">
              <a:buNone/>
              <a:defRPr sz="2000" b="1"/>
            </a:lvl4pPr>
            <a:lvl5pPr marL="2304105" indent="0">
              <a:buNone/>
              <a:defRPr sz="2000" b="1"/>
            </a:lvl5pPr>
            <a:lvl6pPr marL="2880131" indent="0">
              <a:buNone/>
              <a:defRPr sz="2000" b="1"/>
            </a:lvl6pPr>
            <a:lvl7pPr marL="3456158" indent="0">
              <a:buNone/>
              <a:defRPr sz="2000" b="1"/>
            </a:lvl7pPr>
            <a:lvl8pPr marL="4032184" indent="0">
              <a:buNone/>
              <a:defRPr sz="2000" b="1"/>
            </a:lvl8pPr>
            <a:lvl9pPr marL="4608210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2079" y="2169338"/>
            <a:ext cx="5379210" cy="394122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81C89-7201-4033-B5D3-CDD50F1F6456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03513-3533-431E-966B-EE5FDB96A5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4616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8100062E-6435-4951-A47D-D079F699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9111F-E205-4421-B26A-B2407150E029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083DA672-60AB-4B68-96AC-F6C38907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B488FD4-6824-4B21-A4D3-89AA7219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EC471-6210-4215-9116-05D9E241CD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00997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92" y="272355"/>
            <a:ext cx="4003772" cy="1159091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8044" y="272357"/>
            <a:ext cx="6803242" cy="5838210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92" y="1431448"/>
            <a:ext cx="4003772" cy="4679119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2E7DC34-2FED-40AD-B50B-CB11ED208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DBCE8-6BCD-4B6D-8270-2DC10A8A6F1B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EAF5775-843F-4FA3-85C0-63CF6879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E3B8F00-E194-42C6-8DD1-56E373E1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BEB79-F9E8-4DE0-A2A1-1F684EBDB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5556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361" y="4788377"/>
            <a:ext cx="7301865" cy="565295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361" y="611215"/>
            <a:ext cx="7301865" cy="4104323"/>
          </a:xfrm>
        </p:spPr>
        <p:txBody>
          <a:bodyPr rtlCol="0">
            <a:normAutofit/>
          </a:bodyPr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361" y="5353671"/>
            <a:ext cx="7301865" cy="80281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2E9930F-FAEC-41A3-8B70-2FF7C872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84F4A-659D-4438-9D98-17194DB1A946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DE4F756-7C95-4DDD-B8CD-CC1F47BD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D8F3EAE-4E82-4BF4-B4D7-E3ACC28D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ED42C-457C-48CD-B887-5032C7D3CA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16305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5E78B-E652-40D5-805B-8A9B5686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2BEA2-6827-4A08-8D49-4A41FF1C0C7E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4E8CF4-BE60-411C-BBDB-BB5329EA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719849-5A85-4604-A129-17C98B8A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F68C7-262A-4047-8C0E-29EB303887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7358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3087" y="273940"/>
            <a:ext cx="2738199" cy="58366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89" y="273940"/>
            <a:ext cx="8011769" cy="58366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B226C-94EB-4E3A-AADB-C98C2C707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EC64-07F9-4429-94B3-97C15C33A7BD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5958A3-6B71-4445-B8BC-1D8DEC1D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D88D0D-D14B-4FD1-8DFC-D670BDD3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C544-B6DC-4D15-A1D0-90C5FDF55F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8524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4E63B48C-5D17-4384-9C71-14FC61E21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753E8E10-D689-4A87-8D76-E174F17D464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629BDC-00E5-4CB2-AFCC-087D37D4E1D4}" type="datetimeFigureOut">
              <a:rPr lang="en-US"/>
              <a:pPr>
                <a:defRPr/>
              </a:pPr>
              <a:t>5/29/2026</a:t>
            </a:fld>
            <a:endParaRPr lang="en-US" dirty="0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1C626968-1D09-40A2-8C99-EFB90685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26CEA93C-6467-45C3-92C1-E69CD0374A8B}" type="slidenum">
              <a:rPr lang="ru-RU" altLang="ru-KZ"/>
              <a:pPr>
                <a:defRPr/>
              </a:pPr>
              <a:t>‹#›</a:t>
            </a:fld>
            <a:endParaRPr lang="ru-RU" altLang="ru-KZ"/>
          </a:p>
        </p:txBody>
      </p:sp>
    </p:spTree>
    <p:extLst>
      <p:ext uri="{BB962C8B-B14F-4D97-AF65-F5344CB8AC3E}">
        <p14:creationId xmlns:p14="http://schemas.microsoft.com/office/powerpoint/2010/main" val="146215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18F7F-F505-4526-86CC-C89CC4879CFE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D1607-7418-438A-9332-1C58520B14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55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B333A-9778-4DAA-9328-B57C50E69D91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7BCEC-F753-4CB0-856F-E4963E057F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258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90" y="272357"/>
            <a:ext cx="4003772" cy="11590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8044" y="272356"/>
            <a:ext cx="6803242" cy="5838209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90" y="1431447"/>
            <a:ext cx="4003772" cy="4679118"/>
          </a:xfrm>
        </p:spPr>
        <p:txBody>
          <a:bodyPr/>
          <a:lstStyle>
            <a:lvl1pPr marL="0" indent="0">
              <a:buNone/>
              <a:defRPr sz="1800"/>
            </a:lvl1pPr>
            <a:lvl2pPr marL="576026" indent="0">
              <a:buNone/>
              <a:defRPr sz="1500"/>
            </a:lvl2pPr>
            <a:lvl3pPr marL="1152053" indent="0">
              <a:buNone/>
              <a:defRPr sz="1300"/>
            </a:lvl3pPr>
            <a:lvl4pPr marL="1728079" indent="0">
              <a:buNone/>
              <a:defRPr sz="1100"/>
            </a:lvl4pPr>
            <a:lvl5pPr marL="2304105" indent="0">
              <a:buNone/>
              <a:defRPr sz="1100"/>
            </a:lvl5pPr>
            <a:lvl6pPr marL="2880131" indent="0">
              <a:buNone/>
              <a:defRPr sz="1100"/>
            </a:lvl6pPr>
            <a:lvl7pPr marL="3456158" indent="0">
              <a:buNone/>
              <a:defRPr sz="1100"/>
            </a:lvl7pPr>
            <a:lvl8pPr marL="4032184" indent="0">
              <a:buNone/>
              <a:defRPr sz="1100"/>
            </a:lvl8pPr>
            <a:lvl9pPr marL="460821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AE35-A45D-4643-8B67-5FEE9D7986B8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658F-5FDC-4723-9D9B-11BF32453D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468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361" y="4788378"/>
            <a:ext cx="7301865" cy="56529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361" y="611216"/>
            <a:ext cx="7301865" cy="4104323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  <a:lvl2pPr marL="576026" indent="0">
              <a:buNone/>
              <a:defRPr sz="3500"/>
            </a:lvl2pPr>
            <a:lvl3pPr marL="1152053" indent="0">
              <a:buNone/>
              <a:defRPr sz="3000"/>
            </a:lvl3pPr>
            <a:lvl4pPr marL="1728079" indent="0">
              <a:buNone/>
              <a:defRPr sz="2500"/>
            </a:lvl4pPr>
            <a:lvl5pPr marL="2304105" indent="0">
              <a:buNone/>
              <a:defRPr sz="2500"/>
            </a:lvl5pPr>
            <a:lvl6pPr marL="2880131" indent="0">
              <a:buNone/>
              <a:defRPr sz="2500"/>
            </a:lvl6pPr>
            <a:lvl7pPr marL="3456158" indent="0">
              <a:buNone/>
              <a:defRPr sz="2500"/>
            </a:lvl7pPr>
            <a:lvl8pPr marL="4032184" indent="0">
              <a:buNone/>
              <a:defRPr sz="2500"/>
            </a:lvl8pPr>
            <a:lvl9pPr marL="4608210" indent="0">
              <a:buNone/>
              <a:defRPr sz="2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361" y="5353672"/>
            <a:ext cx="7301865" cy="802812"/>
          </a:xfrm>
        </p:spPr>
        <p:txBody>
          <a:bodyPr/>
          <a:lstStyle>
            <a:lvl1pPr marL="0" indent="0">
              <a:buNone/>
              <a:defRPr sz="1800"/>
            </a:lvl1pPr>
            <a:lvl2pPr marL="576026" indent="0">
              <a:buNone/>
              <a:defRPr sz="1500"/>
            </a:lvl2pPr>
            <a:lvl3pPr marL="1152053" indent="0">
              <a:buNone/>
              <a:defRPr sz="1300"/>
            </a:lvl3pPr>
            <a:lvl4pPr marL="1728079" indent="0">
              <a:buNone/>
              <a:defRPr sz="1100"/>
            </a:lvl4pPr>
            <a:lvl5pPr marL="2304105" indent="0">
              <a:buNone/>
              <a:defRPr sz="1100"/>
            </a:lvl5pPr>
            <a:lvl6pPr marL="2880131" indent="0">
              <a:buNone/>
              <a:defRPr sz="1100"/>
            </a:lvl6pPr>
            <a:lvl7pPr marL="3456158" indent="0">
              <a:buNone/>
              <a:defRPr sz="1100"/>
            </a:lvl7pPr>
            <a:lvl8pPr marL="4032184" indent="0">
              <a:buNone/>
              <a:defRPr sz="1100"/>
            </a:lvl8pPr>
            <a:lvl9pPr marL="460821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944E-20AC-46D7-A0AE-4B811E198766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A1080-BF1D-4BD6-9BB9-3BDD6875CB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362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8013" y="274638"/>
            <a:ext cx="109537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5205" tIns="57603" rIns="115205" bIns="576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8013" y="1595438"/>
            <a:ext cx="109537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5205" tIns="57603" rIns="115205" bIns="57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013" y="6340475"/>
            <a:ext cx="2840037" cy="363538"/>
          </a:xfrm>
          <a:prstGeom prst="rect">
            <a:avLst/>
          </a:prstGeom>
        </p:spPr>
        <p:txBody>
          <a:bodyPr vert="horz" lIns="115205" tIns="57603" rIns="115205" bIns="5760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5D3D58-6C77-4D00-905C-8BAE86AD75FF}" type="datetime1">
              <a:rPr lang="ru-RU" smtClean="0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663" y="6340475"/>
            <a:ext cx="3854450" cy="363538"/>
          </a:xfrm>
          <a:prstGeom prst="rect">
            <a:avLst/>
          </a:prstGeom>
        </p:spPr>
        <p:txBody>
          <a:bodyPr vert="horz" lIns="115205" tIns="57603" rIns="115205" bIns="5760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1725" y="6340475"/>
            <a:ext cx="2840038" cy="363538"/>
          </a:xfrm>
          <a:prstGeom prst="rect">
            <a:avLst/>
          </a:prstGeom>
        </p:spPr>
        <p:txBody>
          <a:bodyPr vert="horz" wrap="square" lIns="115205" tIns="57603" rIns="115205" bIns="5760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026B5E-5E14-49C7-8134-7BD1996B04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Calibri" pitchFamily="34" charset="0"/>
        </a:defRPr>
      </a:lvl5pPr>
      <a:lvl6pPr marL="57602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Calibri" pitchFamily="34" charset="0"/>
        </a:defRPr>
      </a:lvl6pPr>
      <a:lvl7pPr marL="1152053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Calibri" pitchFamily="34" charset="0"/>
        </a:defRPr>
      </a:lvl7pPr>
      <a:lvl8pPr marL="1728079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Calibri" pitchFamily="34" charset="0"/>
        </a:defRPr>
      </a:lvl8pPr>
      <a:lvl9pPr marL="230410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Calibri" pitchFamily="34" charset="0"/>
        </a:defRPr>
      </a:lvl9pPr>
    </p:titleStyle>
    <p:bodyStyle>
      <a:lvl1pPr marL="431800" indent="-431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5038" indent="-3587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863" indent="-287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4538" indent="-287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0800" indent="-287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8145" indent="-288013" algn="l" defTabSz="115205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4171" indent="-288013" algn="l" defTabSz="115205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197" indent="-288013" algn="l" defTabSz="115205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6223" indent="-288013" algn="l" defTabSz="1152053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205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26" algn="l" defTabSz="115205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53" algn="l" defTabSz="115205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079" algn="l" defTabSz="115205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105" algn="l" defTabSz="115205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131" algn="l" defTabSz="115205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6158" algn="l" defTabSz="115205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184" algn="l" defTabSz="115205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210" algn="l" defTabSz="115205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273939"/>
            <a:ext cx="10952798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89" y="1596126"/>
            <a:ext cx="10952798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89" y="6340166"/>
            <a:ext cx="283961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658FD-09DD-499A-A8EA-1B69B3375E87}" type="datetimeFigureOut">
              <a:rPr lang="ru-RU" smtClean="0"/>
              <a:pPr/>
              <a:t>29.05.2026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8007" y="6340166"/>
            <a:ext cx="385376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1672" y="6340166"/>
            <a:ext cx="283961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D4732-EA22-41C7-BCC8-2C516FE20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01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6672" y="364196"/>
            <a:ext cx="10496431" cy="132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6672" y="1820976"/>
            <a:ext cx="10496431" cy="434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ru-RU" smtClean="0"/>
              <a:pPr>
                <a:spcAft>
                  <a:spcPts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879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2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74" r:id="rId9"/>
    <p:sldLayoutId id="214748409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2D1C88DB-434B-569E-6EB1-0912C663E8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8489" y="273939"/>
            <a:ext cx="10952798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5205" tIns="57603" rIns="115205" bIns="576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C48ABFF8-5EFC-284A-C1EA-D069D4C9E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8489" y="1596127"/>
            <a:ext cx="10952798" cy="4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5205" tIns="57603" rIns="115205" bIns="57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B02BF8-9DE4-5076-8F93-34CD9710C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489" y="6340167"/>
            <a:ext cx="2839614" cy="364195"/>
          </a:xfrm>
          <a:prstGeom prst="rect">
            <a:avLst/>
          </a:prstGeom>
        </p:spPr>
        <p:txBody>
          <a:bodyPr vert="horz" lIns="115205" tIns="57603" rIns="115205" bIns="5760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96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F9AFF3-698A-47BE-A166-987FF8A37F72}" type="datetime1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035AC3-D5B3-7FE8-F278-88D448AB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8007" y="6340167"/>
            <a:ext cx="3853762" cy="364195"/>
          </a:xfrm>
          <a:prstGeom prst="rect">
            <a:avLst/>
          </a:prstGeom>
        </p:spPr>
        <p:txBody>
          <a:bodyPr vert="horz" lIns="115205" tIns="57603" rIns="115205" bIns="5760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96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C3B4A-3ADF-A983-4F8D-0D0D67A74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1672" y="6340167"/>
            <a:ext cx="2839614" cy="364195"/>
          </a:xfrm>
          <a:prstGeom prst="rect">
            <a:avLst/>
          </a:prstGeom>
        </p:spPr>
        <p:txBody>
          <a:bodyPr vert="horz" wrap="square" lIns="115205" tIns="57603" rIns="115205" bIns="57603" numCol="1" anchor="ctr" anchorCtr="0" compatLnSpc="1">
            <a:prstTxWarp prst="textNoShape">
              <a:avLst/>
            </a:prstTxWarp>
          </a:bodyPr>
          <a:lstStyle>
            <a:lvl1pPr algn="r">
              <a:defRPr sz="1496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223D5C2-8B3E-45F1-A661-7B75B25A9B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372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8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86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86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86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86">
          <a:solidFill>
            <a:schemeClr val="tx1"/>
          </a:solidFill>
          <a:latin typeface="Calibri" pitchFamily="34" charset="0"/>
        </a:defRPr>
      </a:lvl5pPr>
      <a:lvl6pPr marL="574586" algn="ctr" rtl="0" fontAlgn="base">
        <a:spcBef>
          <a:spcPct val="0"/>
        </a:spcBef>
        <a:spcAft>
          <a:spcPct val="0"/>
        </a:spcAft>
        <a:defRPr sz="5486">
          <a:solidFill>
            <a:schemeClr val="tx1"/>
          </a:solidFill>
          <a:latin typeface="Calibri" pitchFamily="34" charset="0"/>
        </a:defRPr>
      </a:lvl6pPr>
      <a:lvl7pPr marL="1149173" algn="ctr" rtl="0" fontAlgn="base">
        <a:spcBef>
          <a:spcPct val="0"/>
        </a:spcBef>
        <a:spcAft>
          <a:spcPct val="0"/>
        </a:spcAft>
        <a:defRPr sz="5486">
          <a:solidFill>
            <a:schemeClr val="tx1"/>
          </a:solidFill>
          <a:latin typeface="Calibri" pitchFamily="34" charset="0"/>
        </a:defRPr>
      </a:lvl7pPr>
      <a:lvl8pPr marL="1723759" algn="ctr" rtl="0" fontAlgn="base">
        <a:spcBef>
          <a:spcPct val="0"/>
        </a:spcBef>
        <a:spcAft>
          <a:spcPct val="0"/>
        </a:spcAft>
        <a:defRPr sz="5486">
          <a:solidFill>
            <a:schemeClr val="tx1"/>
          </a:solidFill>
          <a:latin typeface="Calibri" pitchFamily="34" charset="0"/>
        </a:defRPr>
      </a:lvl8pPr>
      <a:lvl9pPr marL="2298345" algn="ctr" rtl="0" fontAlgn="base">
        <a:spcBef>
          <a:spcPct val="0"/>
        </a:spcBef>
        <a:spcAft>
          <a:spcPct val="0"/>
        </a:spcAft>
        <a:defRPr sz="5486">
          <a:solidFill>
            <a:schemeClr val="tx1"/>
          </a:solidFill>
          <a:latin typeface="Calibri" pitchFamily="34" charset="0"/>
        </a:defRPr>
      </a:lvl9pPr>
    </p:titleStyle>
    <p:bodyStyle>
      <a:lvl1pPr marL="430721" indent="-4307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90" kern="1200">
          <a:solidFill>
            <a:schemeClr val="tx1"/>
          </a:solidFill>
          <a:latin typeface="+mn-lt"/>
          <a:ea typeface="+mn-ea"/>
          <a:cs typeface="+mn-cs"/>
        </a:defRPr>
      </a:lvl1pPr>
      <a:lvl2pPr marL="932700" indent="-3578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491" kern="1200">
          <a:solidFill>
            <a:schemeClr val="tx1"/>
          </a:solidFill>
          <a:latin typeface="+mn-lt"/>
          <a:ea typeface="+mn-ea"/>
          <a:cs typeface="+mn-cs"/>
        </a:defRPr>
      </a:lvl2pPr>
      <a:lvl3pPr marL="1436263" indent="-2866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93" kern="1200">
          <a:solidFill>
            <a:schemeClr val="tx1"/>
          </a:solidFill>
          <a:latin typeface="+mn-lt"/>
          <a:ea typeface="+mn-ea"/>
          <a:cs typeface="+mn-cs"/>
        </a:defRPr>
      </a:lvl3pPr>
      <a:lvl4pPr marL="2009502" indent="-2866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94" kern="1200">
          <a:solidFill>
            <a:schemeClr val="tx1"/>
          </a:solidFill>
          <a:latin typeface="+mn-lt"/>
          <a:ea typeface="+mn-ea"/>
          <a:cs typeface="+mn-cs"/>
        </a:defRPr>
      </a:lvl4pPr>
      <a:lvl5pPr marL="2584323" indent="-2866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94" kern="1200">
          <a:solidFill>
            <a:schemeClr val="tx1"/>
          </a:solidFill>
          <a:latin typeface="+mn-lt"/>
          <a:ea typeface="+mn-ea"/>
          <a:cs typeface="+mn-cs"/>
        </a:defRPr>
      </a:lvl5pPr>
      <a:lvl6pPr marL="3160225" indent="-287293" algn="l" defTabSz="1149173" rtl="0" eaLnBrk="1" latinLnBrk="0" hangingPunct="1">
        <a:spcBef>
          <a:spcPct val="20000"/>
        </a:spcBef>
        <a:buFont typeface="Arial" pitchFamily="34" charset="0"/>
        <a:buChar char="•"/>
        <a:defRPr sz="2494" kern="1200">
          <a:solidFill>
            <a:schemeClr val="tx1"/>
          </a:solidFill>
          <a:latin typeface="+mn-lt"/>
          <a:ea typeface="+mn-ea"/>
          <a:cs typeface="+mn-cs"/>
        </a:defRPr>
      </a:lvl6pPr>
      <a:lvl7pPr marL="3734811" indent="-287293" algn="l" defTabSz="1149173" rtl="0" eaLnBrk="1" latinLnBrk="0" hangingPunct="1">
        <a:spcBef>
          <a:spcPct val="20000"/>
        </a:spcBef>
        <a:buFont typeface="Arial" pitchFamily="34" charset="0"/>
        <a:buChar char="•"/>
        <a:defRPr sz="2494" kern="1200">
          <a:solidFill>
            <a:schemeClr val="tx1"/>
          </a:solidFill>
          <a:latin typeface="+mn-lt"/>
          <a:ea typeface="+mn-ea"/>
          <a:cs typeface="+mn-cs"/>
        </a:defRPr>
      </a:lvl7pPr>
      <a:lvl8pPr marL="4309397" indent="-287293" algn="l" defTabSz="1149173" rtl="0" eaLnBrk="1" latinLnBrk="0" hangingPunct="1">
        <a:spcBef>
          <a:spcPct val="20000"/>
        </a:spcBef>
        <a:buFont typeface="Arial" pitchFamily="34" charset="0"/>
        <a:buChar char="•"/>
        <a:defRPr sz="2494" kern="1200">
          <a:solidFill>
            <a:schemeClr val="tx1"/>
          </a:solidFill>
          <a:latin typeface="+mn-lt"/>
          <a:ea typeface="+mn-ea"/>
          <a:cs typeface="+mn-cs"/>
        </a:defRPr>
      </a:lvl8pPr>
      <a:lvl9pPr marL="4883982" indent="-287293" algn="l" defTabSz="1149173" rtl="0" eaLnBrk="1" latinLnBrk="0" hangingPunct="1">
        <a:spcBef>
          <a:spcPct val="20000"/>
        </a:spcBef>
        <a:buFont typeface="Arial" pitchFamily="34" charset="0"/>
        <a:buChar char="•"/>
        <a:defRPr sz="24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173" rtl="0" eaLnBrk="1" latinLnBrk="0" hangingPunct="1">
        <a:defRPr sz="2294" kern="1200">
          <a:solidFill>
            <a:schemeClr val="tx1"/>
          </a:solidFill>
          <a:latin typeface="+mn-lt"/>
          <a:ea typeface="+mn-ea"/>
          <a:cs typeface="+mn-cs"/>
        </a:defRPr>
      </a:lvl1pPr>
      <a:lvl2pPr marL="574586" algn="l" defTabSz="1149173" rtl="0" eaLnBrk="1" latinLnBrk="0" hangingPunct="1">
        <a:defRPr sz="2294" kern="1200">
          <a:solidFill>
            <a:schemeClr val="tx1"/>
          </a:solidFill>
          <a:latin typeface="+mn-lt"/>
          <a:ea typeface="+mn-ea"/>
          <a:cs typeface="+mn-cs"/>
        </a:defRPr>
      </a:lvl2pPr>
      <a:lvl3pPr marL="1149173" algn="l" defTabSz="1149173" rtl="0" eaLnBrk="1" latinLnBrk="0" hangingPunct="1">
        <a:defRPr sz="2294" kern="1200">
          <a:solidFill>
            <a:schemeClr val="tx1"/>
          </a:solidFill>
          <a:latin typeface="+mn-lt"/>
          <a:ea typeface="+mn-ea"/>
          <a:cs typeface="+mn-cs"/>
        </a:defRPr>
      </a:lvl3pPr>
      <a:lvl4pPr marL="1723759" algn="l" defTabSz="1149173" rtl="0" eaLnBrk="1" latinLnBrk="0" hangingPunct="1">
        <a:defRPr sz="2294" kern="1200">
          <a:solidFill>
            <a:schemeClr val="tx1"/>
          </a:solidFill>
          <a:latin typeface="+mn-lt"/>
          <a:ea typeface="+mn-ea"/>
          <a:cs typeface="+mn-cs"/>
        </a:defRPr>
      </a:lvl4pPr>
      <a:lvl5pPr marL="2298345" algn="l" defTabSz="1149173" rtl="0" eaLnBrk="1" latinLnBrk="0" hangingPunct="1">
        <a:defRPr sz="2294" kern="1200">
          <a:solidFill>
            <a:schemeClr val="tx1"/>
          </a:solidFill>
          <a:latin typeface="+mn-lt"/>
          <a:ea typeface="+mn-ea"/>
          <a:cs typeface="+mn-cs"/>
        </a:defRPr>
      </a:lvl5pPr>
      <a:lvl6pPr marL="2872931" algn="l" defTabSz="1149173" rtl="0" eaLnBrk="1" latinLnBrk="0" hangingPunct="1">
        <a:defRPr sz="2294" kern="1200">
          <a:solidFill>
            <a:schemeClr val="tx1"/>
          </a:solidFill>
          <a:latin typeface="+mn-lt"/>
          <a:ea typeface="+mn-ea"/>
          <a:cs typeface="+mn-cs"/>
        </a:defRPr>
      </a:lvl6pPr>
      <a:lvl7pPr marL="3447518" algn="l" defTabSz="1149173" rtl="0" eaLnBrk="1" latinLnBrk="0" hangingPunct="1">
        <a:defRPr sz="2294" kern="1200">
          <a:solidFill>
            <a:schemeClr val="tx1"/>
          </a:solidFill>
          <a:latin typeface="+mn-lt"/>
          <a:ea typeface="+mn-ea"/>
          <a:cs typeface="+mn-cs"/>
        </a:defRPr>
      </a:lvl7pPr>
      <a:lvl8pPr marL="4022104" algn="l" defTabSz="1149173" rtl="0" eaLnBrk="1" latinLnBrk="0" hangingPunct="1">
        <a:defRPr sz="2294" kern="1200">
          <a:solidFill>
            <a:schemeClr val="tx1"/>
          </a:solidFill>
          <a:latin typeface="+mn-lt"/>
          <a:ea typeface="+mn-ea"/>
          <a:cs typeface="+mn-cs"/>
        </a:defRPr>
      </a:lvl8pPr>
      <a:lvl9pPr marL="4596689" algn="l" defTabSz="1149173" rtl="0" eaLnBrk="1" latinLnBrk="0" hangingPunct="1">
        <a:defRPr sz="22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2CC578AA-C685-4A14-B834-777C39B2B9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8489" y="273939"/>
            <a:ext cx="10952798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5A1BFBC-0773-40BF-92E4-61A8A6F57B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8489" y="1596126"/>
            <a:ext cx="10952798" cy="4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6505A-3576-4D53-8C3D-9A1B408F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489" y="6340166"/>
            <a:ext cx="283961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9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1FE10F-403E-44B6-85F2-8A3945B9D4A5}" type="datetimeFigureOut">
              <a:rPr lang="ru-RU"/>
              <a:pPr>
                <a:defRPr/>
              </a:pPr>
              <a:t>29.05.2026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08986-9B14-4931-ACA4-72D2F80DD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8007" y="6340166"/>
            <a:ext cx="385376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9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C9C68B-B60B-4F51-9D11-D2AC409BA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1672" y="6340166"/>
            <a:ext cx="2839614" cy="36419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97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C47DCC-CA4A-49DD-BDA0-8A8DE817C1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377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alibri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alibri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alibri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alibri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1"/>
          </a:solidFill>
          <a:latin typeface="Calibri" pitchFamily="34" charset="0"/>
        </a:defRPr>
      </a:lvl9pPr>
    </p:titleStyle>
    <p:bodyStyle>
      <a:lvl1pPr marL="342043" indent="-3420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3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5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6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66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3" Type="http://schemas.openxmlformats.org/officeDocument/2006/relationships/image" Target="../media/image69.jpeg"/><Relationship Id="rId21" Type="http://schemas.openxmlformats.org/officeDocument/2006/relationships/image" Target="../media/image85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jpeg"/><Relationship Id="rId15" Type="http://schemas.openxmlformats.org/officeDocument/2006/relationships/image" Target="../media/image79.png"/><Relationship Id="rId10" Type="http://schemas.openxmlformats.org/officeDocument/2006/relationships/image" Target="../media/image75.png"/><Relationship Id="rId19" Type="http://schemas.openxmlformats.org/officeDocument/2006/relationships/image" Target="../media/image83.jpeg"/><Relationship Id="rId4" Type="http://schemas.openxmlformats.org/officeDocument/2006/relationships/image" Target="../media/image70.png"/><Relationship Id="rId9" Type="http://schemas.openxmlformats.org/officeDocument/2006/relationships/hyperlink" Target="https://www.vniimp.ru/" TargetMode="External"/><Relationship Id="rId14" Type="http://schemas.microsoft.com/office/2007/relationships/hdphoto" Target="../media/hdphoto1.wdp"/><Relationship Id="rId2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0709B-FF55-C37F-E9B2-0BC7FA67D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797" y="2271968"/>
            <a:ext cx="11024181" cy="1436333"/>
          </a:xfrm>
          <a:solidFill>
            <a:srgbClr val="79DCFF"/>
          </a:solidFill>
        </p:spPr>
        <p:txBody>
          <a:bodyPr>
            <a:noAutofit/>
          </a:bodyPr>
          <a:lstStyle/>
          <a:p>
            <a:pPr marL="447675"/>
            <a:r>
              <a:rPr lang="ru-RU" sz="2800" b="0" dirty="0">
                <a:ln w="0"/>
                <a:solidFill>
                  <a:schemeClr val="tx1"/>
                </a:solidFill>
              </a:rPr>
              <a:t>КАЗАХСКИЙ НАУЧНО-ИССЛЕДОВАТЕЛЬСКИЙ ИНСТИТУТ </a:t>
            </a:r>
            <a:br>
              <a:rPr lang="ru-RU" sz="2800" b="0" dirty="0">
                <a:ln w="0"/>
                <a:solidFill>
                  <a:schemeClr val="tx1"/>
                </a:solidFill>
              </a:rPr>
            </a:br>
            <a:r>
              <a:rPr lang="ru-RU" sz="2800" b="0" dirty="0">
                <a:ln w="0"/>
                <a:solidFill>
                  <a:schemeClr val="tx1"/>
                </a:solidFill>
              </a:rPr>
              <a:t>ПЕРЕРАБАТЫВАЮЩЕЙ И ПИЩЕВОЙ ПРОМЫШЛЕННОСТИ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8D866-A71E-4D25-B624-16B0BB033625}"/>
              </a:ext>
            </a:extLst>
          </p:cNvPr>
          <p:cNvSpPr txBox="1"/>
          <p:nvPr/>
        </p:nvSpPr>
        <p:spPr>
          <a:xfrm>
            <a:off x="5004767" y="619788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Астана - 2026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4DD8A88-EA8C-059C-8E58-3D844C625779}"/>
              </a:ext>
            </a:extLst>
          </p:cNvPr>
          <p:cNvGrpSpPr/>
          <p:nvPr/>
        </p:nvGrpSpPr>
        <p:grpSpPr>
          <a:xfrm>
            <a:off x="1083464" y="395065"/>
            <a:ext cx="10002845" cy="1436333"/>
            <a:chOff x="939610" y="361986"/>
            <a:chExt cx="10002845" cy="1436333"/>
          </a:xfrm>
        </p:grpSpPr>
        <p:pic>
          <p:nvPicPr>
            <p:cNvPr id="5" name="Picture 73" descr="C:\Users\ОКТ\Desktop\Сайт\ОК\Логотип.png">
              <a:extLst>
                <a:ext uri="{FF2B5EF4-FFF2-40B4-BE49-F238E27FC236}">
                  <a16:creationId xmlns:a16="http://schemas.microsoft.com/office/drawing/2014/main" id="{C2E5303D-FB1A-BE82-D4EB-3C80DECB73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1154" y="649252"/>
              <a:ext cx="1581301" cy="86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6529B14-B42D-2D75-0AE1-8F4720DAD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610" y="361986"/>
              <a:ext cx="1453549" cy="1436333"/>
            </a:xfrm>
            <a:prstGeom prst="rect">
              <a:avLst/>
            </a:prstGeom>
          </p:spPr>
        </p:pic>
        <p:pic>
          <p:nvPicPr>
            <p:cNvPr id="7" name="Google Shape;87;p1">
              <a:extLst>
                <a:ext uri="{FF2B5EF4-FFF2-40B4-BE49-F238E27FC236}">
                  <a16:creationId xmlns:a16="http://schemas.microsoft.com/office/drawing/2014/main" id="{8AA83CB4-67EC-B1C4-506F-4E757FF2C1C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48945" y="705043"/>
              <a:ext cx="1687692" cy="750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72D97961-0774-8C64-A429-A1877EABBF65}"/>
                </a:ext>
              </a:extLst>
            </p:cNvPr>
            <p:cNvCxnSpPr>
              <a:cxnSpLocks/>
              <a:stCxn id="8" idx="3"/>
              <a:endCxn id="7" idx="1"/>
            </p:cNvCxnSpPr>
            <p:nvPr/>
          </p:nvCxnSpPr>
          <p:spPr>
            <a:xfrm>
              <a:off x="2393159" y="1080153"/>
              <a:ext cx="27557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92A636B-C8DE-652A-57E4-AA915D1A1979}"/>
                </a:ext>
              </a:extLst>
            </p:cNvPr>
            <p:cNvCxnSpPr>
              <a:cxnSpLocks/>
              <a:stCxn id="7" idx="3"/>
              <a:endCxn id="5" idx="1"/>
            </p:cNvCxnSpPr>
            <p:nvPr/>
          </p:nvCxnSpPr>
          <p:spPr>
            <a:xfrm flipV="1">
              <a:off x="6836637" y="1080152"/>
              <a:ext cx="252451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11D4946-9C55-1E39-BDA4-B536E7E7FC44}"/>
              </a:ext>
            </a:extLst>
          </p:cNvPr>
          <p:cNvSpPr/>
          <p:nvPr/>
        </p:nvSpPr>
        <p:spPr>
          <a:xfrm>
            <a:off x="572797" y="4433357"/>
            <a:ext cx="11024181" cy="1224136"/>
          </a:xfrm>
          <a:prstGeom prst="rect">
            <a:avLst/>
          </a:prstGeom>
          <a:solidFill>
            <a:srgbClr val="E7F9FF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24438" indent="-269875">
              <a:lnSpc>
                <a:spcPct val="100000"/>
              </a:lnSpc>
              <a:spcBef>
                <a:spcPts val="0"/>
              </a:spcBef>
              <a:tabLst>
                <a:tab pos="4302125" algn="l"/>
              </a:tabLst>
            </a:pPr>
            <a:r>
              <a:rPr lang="ru-RU" dirty="0">
                <a:ln w="0"/>
                <a:solidFill>
                  <a:schemeClr val="tx1"/>
                </a:solidFill>
              </a:rPr>
              <a:t>УРАЗБАЕВ </a:t>
            </a:r>
            <a:r>
              <a:rPr lang="ru-RU" dirty="0" err="1">
                <a:ln w="0"/>
                <a:solidFill>
                  <a:schemeClr val="tx1"/>
                </a:solidFill>
              </a:rPr>
              <a:t>ЖУМАТАЙ</a:t>
            </a:r>
            <a:r>
              <a:rPr lang="ru-RU" dirty="0">
                <a:ln w="0"/>
                <a:solidFill>
                  <a:schemeClr val="tx1"/>
                </a:solidFill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</a:rPr>
              <a:t>ЗЕЙНОЛЛАЕВИЧ</a:t>
            </a:r>
            <a:endParaRPr lang="ru-RU" dirty="0">
              <a:ln w="0"/>
              <a:solidFill>
                <a:schemeClr val="tx1"/>
              </a:solidFill>
            </a:endParaRPr>
          </a:p>
          <a:p>
            <a:pPr marL="5024438" indent="-269875">
              <a:lnSpc>
                <a:spcPct val="100000"/>
              </a:lnSpc>
              <a:spcBef>
                <a:spcPts val="0"/>
              </a:spcBef>
              <a:tabLst>
                <a:tab pos="4302125" algn="l"/>
              </a:tabLst>
            </a:pPr>
            <a:endParaRPr lang="ru-RU" sz="1100" dirty="0">
              <a:ln w="0"/>
              <a:solidFill>
                <a:schemeClr val="tx1"/>
              </a:solidFill>
            </a:endParaRPr>
          </a:p>
          <a:p>
            <a:pPr marL="5024438" indent="-269875">
              <a:lnSpc>
                <a:spcPct val="100000"/>
              </a:lnSpc>
              <a:spcBef>
                <a:spcPts val="0"/>
              </a:spcBef>
              <a:tabLst>
                <a:tab pos="4302125" algn="l"/>
              </a:tabLst>
            </a:pPr>
            <a:r>
              <a:rPr lang="ru-RU" i="1" dirty="0">
                <a:ln w="0"/>
                <a:solidFill>
                  <a:schemeClr val="tx1"/>
                </a:solidFill>
              </a:rPr>
              <a:t>Председатель Правления, </a:t>
            </a:r>
          </a:p>
          <a:p>
            <a:pPr marL="5024438" indent="-269875">
              <a:lnSpc>
                <a:spcPct val="100000"/>
              </a:lnSpc>
              <a:spcBef>
                <a:spcPts val="0"/>
              </a:spcBef>
              <a:tabLst>
                <a:tab pos="4302125" algn="l"/>
              </a:tabLst>
            </a:pPr>
            <a:r>
              <a:rPr lang="ru-RU" i="1" dirty="0">
                <a:ln w="0"/>
                <a:solidFill>
                  <a:schemeClr val="tx1"/>
                </a:solidFill>
              </a:rPr>
              <a:t>доктор технических наук, ассоциированный профессор</a:t>
            </a:r>
            <a:endParaRPr lang="ru-RU" dirty="0">
              <a:ln w="0"/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FF52225-F676-B6FC-3FE6-1B227355317C}"/>
              </a:ext>
            </a:extLst>
          </p:cNvPr>
          <p:cNvSpPr/>
          <p:nvPr/>
        </p:nvSpPr>
        <p:spPr>
          <a:xfrm>
            <a:off x="0" y="-13083"/>
            <a:ext cx="12169775" cy="1066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54DE1A6-B63E-BFDE-C0A5-BD05380114EA}"/>
              </a:ext>
            </a:extLst>
          </p:cNvPr>
          <p:cNvSpPr/>
          <p:nvPr/>
        </p:nvSpPr>
        <p:spPr>
          <a:xfrm>
            <a:off x="0" y="6733853"/>
            <a:ext cx="12169775" cy="1066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94EE2F-FE8F-BF25-D3BD-EFDAE5216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77598074"/>
              </p:ext>
            </p:extLst>
          </p:nvPr>
        </p:nvGraphicFramePr>
        <p:xfrm>
          <a:off x="205329" y="637947"/>
          <a:ext cx="11861946" cy="5377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04567" y="5148461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Действующие проекты по линии МНВО РК 2025-2027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253091-EB89-E977-8337-FF09FE5304C7}"/>
              </a:ext>
            </a:extLst>
          </p:cNvPr>
          <p:cNvSpPr txBox="1"/>
          <p:nvPr/>
        </p:nvSpPr>
        <p:spPr>
          <a:xfrm>
            <a:off x="6363" y="107901"/>
            <a:ext cx="12163412" cy="523220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11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ПРОЕКТЫ ГРАНТОВОГО ФИНАНСИРОВАНИЯ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51A9357-4A8A-484D-AC52-636D660A2B2B}"/>
              </a:ext>
            </a:extLst>
          </p:cNvPr>
          <p:cNvSpPr/>
          <p:nvPr/>
        </p:nvSpPr>
        <p:spPr>
          <a:xfrm>
            <a:off x="168020" y="6072317"/>
            <a:ext cx="11936563" cy="6836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/>
              <a:t>В 2026 году филиал г. Алматы планирует реализовывать инновационный  внедренческий грант в рамках конкурса НАНОЦ на тему: «</a:t>
            </a:r>
            <a:r>
              <a:rPr lang="ru-RU" sz="1400" b="1" dirty="0"/>
              <a:t>Внедрение РННТД –рецептур и технологии производства плодоовощных пюре с функциональными свойствами</a:t>
            </a:r>
            <a:r>
              <a:rPr lang="ru-RU" sz="1400" dirty="0"/>
              <a:t>». Общая сумма финансирования – 10 млн. тенге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54E1DB-CBBA-8082-1326-1B8C4F209A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57A1069-8475-4867-8F19-635A95A90CD8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5782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01451941"/>
              </p:ext>
            </p:extLst>
          </p:nvPr>
        </p:nvGraphicFramePr>
        <p:xfrm>
          <a:off x="82348" y="1260029"/>
          <a:ext cx="6144952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87214" y="6001193"/>
            <a:ext cx="428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к.с.-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х.н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Курманбаева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А.И.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FE09CAA4-99B2-4570-8600-3B7071C89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109578"/>
              </p:ext>
            </p:extLst>
          </p:nvPr>
        </p:nvGraphicFramePr>
        <p:xfrm>
          <a:off x="6300911" y="1281675"/>
          <a:ext cx="5786516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37371E7-920C-41BA-9158-7914D7921280}"/>
              </a:ext>
            </a:extLst>
          </p:cNvPr>
          <p:cNvSpPr txBox="1"/>
          <p:nvPr/>
        </p:nvSpPr>
        <p:spPr>
          <a:xfrm>
            <a:off x="6876975" y="6012557"/>
            <a:ext cx="428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PhD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Альжаксина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Н.Е.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2E91B5-15DC-83C0-FDA0-36BBF29AC3FD}"/>
              </a:ext>
            </a:extLst>
          </p:cNvPr>
          <p:cNvSpPr txBox="1"/>
          <p:nvPr/>
        </p:nvSpPr>
        <p:spPr>
          <a:xfrm>
            <a:off x="6363" y="107901"/>
            <a:ext cx="12163412" cy="523220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800" b="1" dirty="0">
                <a:latin typeface="Calibri"/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Инновационные разработки института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7E73EF-1628-2B8F-C9D1-F7C17DC7C7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F9954D9B-84C2-4A84-8B97-58A92B55F421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35075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79288930"/>
              </p:ext>
            </p:extLst>
          </p:nvPr>
        </p:nvGraphicFramePr>
        <p:xfrm>
          <a:off x="82348" y="1260029"/>
          <a:ext cx="6144952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1238" y="6001812"/>
            <a:ext cx="428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магистр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Далабаев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А.Б.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FE09CAA4-99B2-4570-8600-3B7071C89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542474"/>
              </p:ext>
            </p:extLst>
          </p:nvPr>
        </p:nvGraphicFramePr>
        <p:xfrm>
          <a:off x="6300911" y="1281675"/>
          <a:ext cx="5786516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37371E7-920C-41BA-9158-7914D7921280}"/>
              </a:ext>
            </a:extLst>
          </p:cNvPr>
          <p:cNvSpPr txBox="1"/>
          <p:nvPr/>
        </p:nvSpPr>
        <p:spPr>
          <a:xfrm>
            <a:off x="6588943" y="5878701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д.т.н., профессор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Тултабаев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М.Ч.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DBF4F511-FB63-79C4-8102-0831BBFE4559}"/>
              </a:ext>
            </a:extLst>
          </p:cNvPr>
          <p:cNvSpPr/>
          <p:nvPr/>
        </p:nvSpPr>
        <p:spPr>
          <a:xfrm flipV="1">
            <a:off x="9469263" y="5712906"/>
            <a:ext cx="2310173" cy="854809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78207-29B4-483B-9026-9EA1B685D20E}"/>
              </a:ext>
            </a:extLst>
          </p:cNvPr>
          <p:cNvSpPr txBox="1"/>
          <p:nvPr/>
        </p:nvSpPr>
        <p:spPr>
          <a:xfrm>
            <a:off x="9469263" y="593989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магистр Султанова М.Ж.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2295D-F3A6-47C1-F94D-FF219A3755F6}"/>
              </a:ext>
            </a:extLst>
          </p:cNvPr>
          <p:cNvSpPr txBox="1"/>
          <p:nvPr/>
        </p:nvSpPr>
        <p:spPr>
          <a:xfrm>
            <a:off x="6363" y="107901"/>
            <a:ext cx="12163412" cy="523220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800" b="1" dirty="0">
                <a:latin typeface="Calibri"/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Инновационные разработки института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DD2E93-ED27-6B9E-D5B9-04CA390024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A2EE1583-320C-4F76-807B-7870330D85D2}"/>
              </a:ext>
            </a:extLst>
          </p:cNvPr>
          <p:cNvSpPr/>
          <p:nvPr/>
        </p:nvSpPr>
        <p:spPr>
          <a:xfrm>
            <a:off x="11461466" y="18604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1220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11355"/>
              </p:ext>
            </p:extLst>
          </p:nvPr>
        </p:nvGraphicFramePr>
        <p:xfrm>
          <a:off x="203297" y="1203910"/>
          <a:ext cx="11763179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53495" y="594054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доктор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PhD,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ассоциированный профессор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Суйчинов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А.К.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C224B-F173-F944-E8E2-67BF3E258860}"/>
              </a:ext>
            </a:extLst>
          </p:cNvPr>
          <p:cNvSpPr txBox="1"/>
          <p:nvPr/>
        </p:nvSpPr>
        <p:spPr>
          <a:xfrm>
            <a:off x="6363" y="107901"/>
            <a:ext cx="12163412" cy="523220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800" b="1" dirty="0">
                <a:latin typeface="Calibri"/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Инновационные разработки института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6805B1-C691-60D6-9838-C2E16BFE2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75A82EB0-BF92-4BB5-A72A-AE118F1E3FD8}"/>
              </a:ext>
            </a:extLst>
          </p:cNvPr>
          <p:cNvSpPr/>
          <p:nvPr/>
        </p:nvSpPr>
        <p:spPr>
          <a:xfrm>
            <a:off x="11485487" y="184420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804933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38155958"/>
              </p:ext>
            </p:extLst>
          </p:nvPr>
        </p:nvGraphicFramePr>
        <p:xfrm>
          <a:off x="203297" y="1203910"/>
          <a:ext cx="11763179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53495" y="594054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к.т.н., ассоциированный профессор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Кененбай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Г.С.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82A436-5607-7BB1-0678-0E3E42084FA4}"/>
              </a:ext>
            </a:extLst>
          </p:cNvPr>
          <p:cNvSpPr txBox="1"/>
          <p:nvPr/>
        </p:nvSpPr>
        <p:spPr>
          <a:xfrm>
            <a:off x="6363" y="107901"/>
            <a:ext cx="12163412" cy="523220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800" b="1" dirty="0">
                <a:latin typeface="Calibri"/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Инновационные разработки института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821EC3-0074-45F2-B1D9-621E007B7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460"/>
            <a:ext cx="12349583" cy="697899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2940BFF1-62B3-4A87-AB0D-090B42746FA5}"/>
              </a:ext>
            </a:extLst>
          </p:cNvPr>
          <p:cNvSpPr/>
          <p:nvPr/>
        </p:nvSpPr>
        <p:spPr>
          <a:xfrm>
            <a:off x="11678283" y="0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12224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61845922"/>
              </p:ext>
            </p:extLst>
          </p:nvPr>
        </p:nvGraphicFramePr>
        <p:xfrm>
          <a:off x="82347" y="1260029"/>
          <a:ext cx="11187115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760967-2E9D-489A-881E-D63E191D161D}"/>
              </a:ext>
            </a:extLst>
          </p:cNvPr>
          <p:cNvSpPr txBox="1"/>
          <p:nvPr/>
        </p:nvSpPr>
        <p:spPr>
          <a:xfrm>
            <a:off x="2687572" y="594054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к.т.н., ассоциированный профессор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Кененбай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Г.С.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FA3A7F-1934-D060-5D26-81F04EFC1165}"/>
              </a:ext>
            </a:extLst>
          </p:cNvPr>
          <p:cNvSpPr txBox="1"/>
          <p:nvPr/>
        </p:nvSpPr>
        <p:spPr>
          <a:xfrm>
            <a:off x="6363" y="107901"/>
            <a:ext cx="12163412" cy="523220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800" b="1" dirty="0">
                <a:latin typeface="Calibri"/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Инновационные разработки института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FE30BB-8EFD-D37A-F607-AE12C7BE8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1516C777-3C1C-4220-AD3A-09EB8638C722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30513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09576644"/>
              </p:ext>
            </p:extLst>
          </p:nvPr>
        </p:nvGraphicFramePr>
        <p:xfrm>
          <a:off x="239301" y="1260029"/>
          <a:ext cx="11691172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760967-2E9D-489A-881E-D63E191D161D}"/>
              </a:ext>
            </a:extLst>
          </p:cNvPr>
          <p:cNvSpPr txBox="1"/>
          <p:nvPr/>
        </p:nvSpPr>
        <p:spPr>
          <a:xfrm>
            <a:off x="3096555" y="6012557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д.б.н. профессор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Велямов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М.Т.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51BBF-693B-C53B-A938-583FDB3ADE44}"/>
              </a:ext>
            </a:extLst>
          </p:cNvPr>
          <p:cNvSpPr txBox="1"/>
          <p:nvPr/>
        </p:nvSpPr>
        <p:spPr>
          <a:xfrm>
            <a:off x="6363" y="107901"/>
            <a:ext cx="12163412" cy="523220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800" b="1" dirty="0">
                <a:latin typeface="Calibri"/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Инновационные разработки института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4BB514-236A-1740-0342-14321D8E4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0F345D2-E535-4A0F-9C4D-0F57572BC89C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324043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74122834"/>
              </p:ext>
            </p:extLst>
          </p:nvPr>
        </p:nvGraphicFramePr>
        <p:xfrm>
          <a:off x="203297" y="1203910"/>
          <a:ext cx="11763179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49141" y="594054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к.т.н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Умиралиева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Л.Б.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8E5FF-C2CB-950A-22E3-2DC5CAC6F180}"/>
              </a:ext>
            </a:extLst>
          </p:cNvPr>
          <p:cNvSpPr txBox="1"/>
          <p:nvPr/>
        </p:nvSpPr>
        <p:spPr>
          <a:xfrm>
            <a:off x="6363" y="107901"/>
            <a:ext cx="12163412" cy="523220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800" b="1" dirty="0">
                <a:latin typeface="Calibri"/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Инновационные разработки института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157035-353D-33E8-0BE9-E702AF194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772E63B0-9F71-454A-A835-41E6B27385CD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453130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12596639"/>
              </p:ext>
            </p:extLst>
          </p:nvPr>
        </p:nvGraphicFramePr>
        <p:xfrm>
          <a:off x="203297" y="1203910"/>
          <a:ext cx="11763179" cy="52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378F5042-C843-7604-434C-1193644345B1}"/>
              </a:ext>
            </a:extLst>
          </p:cNvPr>
          <p:cNvSpPr/>
          <p:nvPr/>
        </p:nvSpPr>
        <p:spPr>
          <a:xfrm>
            <a:off x="9593283" y="5661307"/>
            <a:ext cx="2042344" cy="783799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4581079" y="590424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к.т.н. ассоциированный профессор 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Жумалиева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Г.Е.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F4ECA5-5D0D-40DD-9F93-32BA410494C0}"/>
              </a:ext>
            </a:extLst>
          </p:cNvPr>
          <p:cNvSpPr txBox="1"/>
          <p:nvPr/>
        </p:nvSpPr>
        <p:spPr>
          <a:xfrm>
            <a:off x="9593091" y="5869984"/>
            <a:ext cx="189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PhD 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Бектурсунова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М.Ж.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86CE1743-19FB-FF08-E062-B79CF4808FBF}"/>
              </a:ext>
            </a:extLst>
          </p:cNvPr>
          <p:cNvSpPr/>
          <p:nvPr/>
        </p:nvSpPr>
        <p:spPr>
          <a:xfrm>
            <a:off x="447570" y="5705544"/>
            <a:ext cx="2440997" cy="783799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41B1E3-9F65-49FC-81A2-25FFCA96DB2D}"/>
              </a:ext>
            </a:extLst>
          </p:cNvPr>
          <p:cNvSpPr txBox="1"/>
          <p:nvPr/>
        </p:nvSpPr>
        <p:spPr>
          <a:xfrm>
            <a:off x="684287" y="5868541"/>
            <a:ext cx="189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Руководитель, д.т.н., профессор Оспанов А.Б.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6CDA5-CB13-63CC-30E8-69B92E60EC39}"/>
              </a:ext>
            </a:extLst>
          </p:cNvPr>
          <p:cNvSpPr txBox="1"/>
          <p:nvPr/>
        </p:nvSpPr>
        <p:spPr>
          <a:xfrm>
            <a:off x="6363" y="107901"/>
            <a:ext cx="12163412" cy="523220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800" b="1" dirty="0">
                <a:latin typeface="Calibri"/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Инновационные разработки института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B2A235-3906-98ED-0889-A3A78A88C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3D363F8D-2248-442F-BD6C-DDFFC23C5AF4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378146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B1D42-E1F1-92DE-6AE4-09F9F4D1E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9E1047-B284-E3F6-F253-4D2E303EC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" y="4960"/>
            <a:ext cx="12165832" cy="6846919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194ECA02-60A8-43E7-BC78-520246526308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701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E90077-4C1C-3BDE-7075-A84431C38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575"/>
          <a:stretch>
            <a:fillRect/>
          </a:stretch>
        </p:blipFill>
        <p:spPr>
          <a:xfrm>
            <a:off x="468890" y="84452"/>
            <a:ext cx="11327001" cy="6677337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84DE246E-AFDD-4C7D-AB37-60B4E99A9AED}"/>
              </a:ext>
            </a:extLst>
          </p:cNvPr>
          <p:cNvSpPr/>
          <p:nvPr/>
        </p:nvSpPr>
        <p:spPr>
          <a:xfrm>
            <a:off x="11615710" y="179909"/>
            <a:ext cx="360362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Schoolbook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365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3D0CE-A9E1-440A-DE78-8C256A3E9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D012A2-3652-F9B3-CECD-0B9E04ABB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67AB4A15-96C6-4061-9A93-7F93F43B38A7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25952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BA372DA-4476-83C3-8431-7FF2F69D4165}"/>
              </a:ext>
            </a:extLst>
          </p:cNvPr>
          <p:cNvCxnSpPr>
            <a:cxnSpLocks/>
            <a:stCxn id="15" idx="3"/>
            <a:endCxn id="19" idx="1"/>
          </p:cNvCxnSpPr>
          <p:nvPr/>
        </p:nvCxnSpPr>
        <p:spPr>
          <a:xfrm flipV="1">
            <a:off x="9670687" y="5610658"/>
            <a:ext cx="393502" cy="2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FD7C1DD-5EFD-5C01-DE01-75C1706AE482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5327995" y="1350690"/>
            <a:ext cx="315107" cy="373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9" name="Picture 6" descr="Сотрудничество">
            <a:extLst>
              <a:ext uri="{FF2B5EF4-FFF2-40B4-BE49-F238E27FC236}">
                <a16:creationId xmlns:a16="http://schemas.microsoft.com/office/drawing/2014/main" id="{4EBCF776-6323-BE12-37B4-5FF8B4B41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 t="31105" r="14607" b="26430"/>
          <a:stretch>
            <a:fillRect/>
          </a:stretch>
        </p:blipFill>
        <p:spPr bwMode="auto">
          <a:xfrm>
            <a:off x="5494440" y="2596015"/>
            <a:ext cx="1306353" cy="103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AutoShape 36" descr="Союз пищевых предприятий Казахстана Алматы, Абылай хана проспект, 27/1 -  телефон, адрес, контакты, на карте">
            <a:extLst>
              <a:ext uri="{FF2B5EF4-FFF2-40B4-BE49-F238E27FC236}">
                <a16:creationId xmlns:a16="http://schemas.microsoft.com/office/drawing/2014/main" id="{B04382B2-87B1-0BDB-C250-990C65FC1A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3703" y="167848"/>
            <a:ext cx="296107" cy="29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114" eaLnBrk="1" hangingPunct="1"/>
            <a:endParaRPr lang="ru-RU" altLang="ru-RU" sz="179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62" name="AutoShape 39" descr="Назарбаев Университет - Türktoyu - Путешествие в тюркский мир">
            <a:extLst>
              <a:ext uri="{FF2B5EF4-FFF2-40B4-BE49-F238E27FC236}">
                <a16:creationId xmlns:a16="http://schemas.microsoft.com/office/drawing/2014/main" id="{1FE1A740-F474-9C04-425D-C0ADFFB937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55715" y="319860"/>
            <a:ext cx="296107" cy="29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114" eaLnBrk="1" hangingPunct="1"/>
            <a:endParaRPr lang="ru-RU" altLang="ru-RU" sz="179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64" name="AutoShape 42" descr="КазНАИУ">
            <a:extLst>
              <a:ext uri="{FF2B5EF4-FFF2-40B4-BE49-F238E27FC236}">
                <a16:creationId xmlns:a16="http://schemas.microsoft.com/office/drawing/2014/main" id="{22A186C6-1EA7-9152-B8D2-CCCBA4EEB6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7727" y="522543"/>
            <a:ext cx="296107" cy="29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114" eaLnBrk="1" hangingPunct="1"/>
            <a:endParaRPr lang="ru-RU" altLang="ru-RU" sz="179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67" name="AutoShape 47" descr="Главная">
            <a:extLst>
              <a:ext uri="{FF2B5EF4-FFF2-40B4-BE49-F238E27FC236}">
                <a16:creationId xmlns:a16="http://schemas.microsoft.com/office/drawing/2014/main" id="{23D305BE-6140-4C43-81D1-B3363C2687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59739" y="674555"/>
            <a:ext cx="296107" cy="29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114" eaLnBrk="1" hangingPunct="1"/>
            <a:endParaRPr lang="ru-RU" altLang="ru-RU" sz="179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22CB130-929C-2A4D-BC90-F495EAFFFF19}"/>
              </a:ext>
            </a:extLst>
          </p:cNvPr>
          <p:cNvGrpSpPr/>
          <p:nvPr/>
        </p:nvGrpSpPr>
        <p:grpSpPr>
          <a:xfrm>
            <a:off x="1018995" y="742642"/>
            <a:ext cx="4309000" cy="3664406"/>
            <a:chOff x="1131476" y="731838"/>
            <a:chExt cx="4320000" cy="36737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415577-3B66-4FA1-1D65-99E68233EA93}"/>
                </a:ext>
              </a:extLst>
            </p:cNvPr>
            <p:cNvSpPr txBox="1"/>
            <p:nvPr/>
          </p:nvSpPr>
          <p:spPr>
            <a:xfrm>
              <a:off x="1320800" y="3149600"/>
              <a:ext cx="3960000" cy="1169357"/>
            </a:xfrm>
            <a:prstGeom prst="rect">
              <a:avLst/>
            </a:prstGeom>
            <a:solidFill>
              <a:srgbClr val="00B0F0">
                <a:alpha val="15000"/>
              </a:srgbClr>
            </a:solidFill>
            <a:ln>
              <a:solidFill>
                <a:schemeClr val="accent1"/>
              </a:solidFill>
            </a:ln>
          </p:spPr>
          <p:txBody>
            <a:bodyPr wrap="square" lIns="91016" tIns="45508" rIns="91016" bIns="45508">
              <a:spAutoFit/>
            </a:bodyPr>
            <a:lstStyle/>
            <a:p>
              <a:pPr algn="ctr" defTabSz="912114" eaLnBrk="1" hangingPunct="1">
                <a:defRPr/>
              </a:pP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КазНИИЖиК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, </a:t>
              </a:r>
              <a:r>
                <a:rPr lang="ru-RU" sz="1397" dirty="0">
                  <a:solidFill>
                    <a:srgbClr val="FF0000"/>
                  </a:solidFill>
                  <a:latin typeface="Calibri"/>
                  <a:cs typeface="Arial" charset="0"/>
                </a:rPr>
                <a:t>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КазНИИРХ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,</a:t>
              </a:r>
              <a:r>
                <a:rPr lang="ru-RU" sz="1397" dirty="0">
                  <a:solidFill>
                    <a:srgbClr val="FF0000"/>
                  </a:solidFill>
                  <a:latin typeface="Calibri"/>
                  <a:cs typeface="Arial" charset="0"/>
                </a:rPr>
                <a:t> 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НПЦАИ,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КазНИИПО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,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КазНИИЗиР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,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КазНИИЭАПКРСТ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, НЦБ,</a:t>
              </a:r>
              <a:r>
                <a:rPr lang="ru-RU" sz="1397" dirty="0">
                  <a:solidFill>
                    <a:srgbClr val="FF0000"/>
                  </a:solidFill>
                  <a:latin typeface="Calibri"/>
                  <a:cs typeface="Arial" charset="0"/>
                </a:rPr>
                <a:t> </a:t>
              </a:r>
              <a:r>
                <a:rPr lang="ru-RU" sz="1397" dirty="0">
                  <a:solidFill>
                    <a:prstClr val="black"/>
                  </a:solidFill>
                  <a:latin typeface="Calibri"/>
                  <a:cs typeface="Arial" charset="0"/>
                </a:rPr>
                <a:t>– выполнение совместных НИОКР </a:t>
              </a:r>
            </a:p>
            <a:p>
              <a:pPr algn="ctr" defTabSz="912114" eaLnBrk="1" hangingPunct="1">
                <a:defRPr/>
              </a:pPr>
              <a:r>
                <a:rPr lang="ru-RU" sz="1397" dirty="0">
                  <a:solidFill>
                    <a:prstClr val="black"/>
                  </a:solidFill>
                  <a:latin typeface="Calibri"/>
                  <a:cs typeface="Arial" charset="0"/>
                </a:rPr>
                <a:t>в рамках ПЦФ МСХ РК.</a:t>
              </a:r>
            </a:p>
            <a:p>
              <a:pPr algn="ctr" defTabSz="912114" eaLnBrk="1" hangingPunct="1">
                <a:defRPr/>
              </a:pPr>
              <a:r>
                <a:rPr lang="ru-RU" sz="1397" dirty="0">
                  <a:solidFill>
                    <a:prstClr val="black"/>
                  </a:solidFill>
                  <a:latin typeface="Calibri"/>
                  <a:cs typeface="Arial" charset="0"/>
                </a:rPr>
                <a:t>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9D357F-0ACC-53D9-B32A-24EB879C625A}"/>
                </a:ext>
              </a:extLst>
            </p:cNvPr>
            <p:cNvSpPr txBox="1"/>
            <p:nvPr/>
          </p:nvSpPr>
          <p:spPr>
            <a:xfrm>
              <a:off x="1320800" y="1341438"/>
              <a:ext cx="3960000" cy="952500"/>
            </a:xfrm>
            <a:prstGeom prst="rect">
              <a:avLst/>
            </a:prstGeom>
            <a:solidFill>
              <a:srgbClr val="00B0F0">
                <a:alpha val="15000"/>
              </a:srgbClr>
            </a:solidFill>
            <a:ln>
              <a:solidFill>
                <a:schemeClr val="accent1"/>
              </a:solidFill>
            </a:ln>
          </p:spPr>
          <p:txBody>
            <a:bodyPr wrap="square" lIns="91016" tIns="45508" rIns="91016" bIns="45508">
              <a:spAutoFit/>
            </a:bodyPr>
            <a:lstStyle/>
            <a:p>
              <a:pPr algn="ctr" defTabSz="912114" eaLnBrk="1" hangingPunct="1">
                <a:defRPr/>
              </a:pP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Назарбаев  Университет,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КазНАИУ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, 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КазАТУ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, ЮКУ им. Ауэзова, АТУ,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ТарГУ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,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КазУТБ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,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КазИТУ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 </a:t>
              </a:r>
              <a:r>
                <a:rPr lang="ru-RU" sz="1397" dirty="0">
                  <a:solidFill>
                    <a:prstClr val="black"/>
                  </a:solidFill>
                  <a:latin typeface="Calibri"/>
                  <a:cs typeface="Arial" charset="0"/>
                </a:rPr>
                <a:t>– подготовка кадров, а также выполнение совместных НИОКР.</a:t>
              </a:r>
            </a:p>
          </p:txBody>
        </p:sp>
        <p:sp>
          <p:nvSpPr>
            <p:cNvPr id="24" name="Заголовок 1">
              <a:extLst>
                <a:ext uri="{FF2B5EF4-FFF2-40B4-BE49-F238E27FC236}">
                  <a16:creationId xmlns:a16="http://schemas.microsoft.com/office/drawing/2014/main" id="{E7E1FDFA-E388-3EEA-CCC7-A654A4FF532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35126" y="798514"/>
              <a:ext cx="33813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4912" tIns="57456" rIns="114912" bIns="57456"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5pPr>
              <a:lvl6pPr marL="576026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6pPr>
              <a:lvl7pPr marL="1152053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7pPr>
              <a:lvl8pPr marL="1728079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8pPr>
              <a:lvl9pPr marL="2304105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2114">
                <a:defRPr/>
              </a:pPr>
              <a:r>
                <a:rPr lang="ru-RU" sz="1397" b="1" dirty="0">
                  <a:solidFill>
                    <a:prstClr val="black"/>
                  </a:solidFill>
                  <a:latin typeface="Calibri"/>
                </a:rPr>
                <a:t>ОТЕЧЕСТВЕННЫЕ ПАРТНЕРЫ </a:t>
              </a:r>
            </a:p>
            <a:p>
              <a:pPr defTabSz="912114">
                <a:defRPr/>
              </a:pPr>
              <a:r>
                <a:rPr lang="ru-RU" sz="1397" b="1" dirty="0">
                  <a:solidFill>
                    <a:prstClr val="black"/>
                  </a:solidFill>
                  <a:latin typeface="Calibri"/>
                </a:rPr>
                <a:t>ПО НАУКЕ И ОБРАЗОВАНИЮ </a:t>
              </a:r>
            </a:p>
          </p:txBody>
        </p:sp>
        <p:pic>
          <p:nvPicPr>
            <p:cNvPr id="10263" name="Picture 40">
              <a:extLst>
                <a:ext uri="{FF2B5EF4-FFF2-40B4-BE49-F238E27FC236}">
                  <a16:creationId xmlns:a16="http://schemas.microsoft.com/office/drawing/2014/main" id="{35374CFE-6742-6403-5F50-90A5728FA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929" y="2395538"/>
              <a:ext cx="609600" cy="611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43">
              <a:extLst>
                <a:ext uri="{FF2B5EF4-FFF2-40B4-BE49-F238E27FC236}">
                  <a16:creationId xmlns:a16="http://schemas.microsoft.com/office/drawing/2014/main" id="{FD3D682C-4CAD-56CF-33D9-2730B46C6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164" y="2454276"/>
              <a:ext cx="477837" cy="468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45">
              <a:extLst>
                <a:ext uri="{FF2B5EF4-FFF2-40B4-BE49-F238E27FC236}">
                  <a16:creationId xmlns:a16="http://schemas.microsoft.com/office/drawing/2014/main" id="{E34F9B0B-CCE1-31FC-B6AF-8D84D10E9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75" y="2414588"/>
              <a:ext cx="547688" cy="538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8" name="Picture 48">
              <a:extLst>
                <a:ext uri="{FF2B5EF4-FFF2-40B4-BE49-F238E27FC236}">
                  <a16:creationId xmlns:a16="http://schemas.microsoft.com/office/drawing/2014/main" id="{D67722DA-73EB-F93D-4A73-3A5047EB1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1" y="2470151"/>
              <a:ext cx="473075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9" name="Picture 49">
              <a:extLst>
                <a:ext uri="{FF2B5EF4-FFF2-40B4-BE49-F238E27FC236}">
                  <a16:creationId xmlns:a16="http://schemas.microsoft.com/office/drawing/2014/main" id="{4A90A2BF-38D5-9F91-D258-5E45791DC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546" y="2479675"/>
              <a:ext cx="706437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74" name="AutoShape 35" descr="VIІ-й Казахстанский Международный форум птицеводов | Olmix">
              <a:extLst>
                <a:ext uri="{FF2B5EF4-FFF2-40B4-BE49-F238E27FC236}">
                  <a16:creationId xmlns:a16="http://schemas.microsoft.com/office/drawing/2014/main" id="{4903DA01-B3EF-39E6-BA58-6EEDAF73E0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12975" y="73183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2114" eaLnBrk="1" hangingPunct="1"/>
              <a:endParaRPr lang="ru-RU" altLang="ru-RU" sz="179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AE34D1A-D165-1D65-ED8E-803CA3AFCE44}"/>
                </a:ext>
              </a:extLst>
            </p:cNvPr>
            <p:cNvSpPr/>
            <p:nvPr/>
          </p:nvSpPr>
          <p:spPr>
            <a:xfrm>
              <a:off x="1131476" y="769598"/>
              <a:ext cx="4320000" cy="3636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795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C169378-4454-5970-F5EC-1BC600F4A7ED}"/>
              </a:ext>
            </a:extLst>
          </p:cNvPr>
          <p:cNvGrpSpPr/>
          <p:nvPr/>
        </p:nvGrpSpPr>
        <p:grpSpPr>
          <a:xfrm>
            <a:off x="6971622" y="780645"/>
            <a:ext cx="4309000" cy="3626742"/>
            <a:chOff x="6743699" y="769938"/>
            <a:chExt cx="4320000" cy="36360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AAD224-D0EE-1789-63B3-9F4639FBA3E6}"/>
                </a:ext>
              </a:extLst>
            </p:cNvPr>
            <p:cNvSpPr txBox="1"/>
            <p:nvPr/>
          </p:nvSpPr>
          <p:spPr>
            <a:xfrm>
              <a:off x="6892925" y="1341438"/>
              <a:ext cx="3960000" cy="952500"/>
            </a:xfrm>
            <a:prstGeom prst="rect">
              <a:avLst/>
            </a:prstGeom>
            <a:solidFill>
              <a:srgbClr val="FFC000">
                <a:alpha val="12000"/>
              </a:srgbClr>
            </a:solidFill>
            <a:ln>
              <a:solidFill>
                <a:schemeClr val="accent1"/>
              </a:solidFill>
            </a:ln>
          </p:spPr>
          <p:txBody>
            <a:bodyPr lIns="91016" tIns="45508" rIns="91016" bIns="45508">
              <a:spAutoFit/>
            </a:bodyPr>
            <a:lstStyle/>
            <a:p>
              <a:pPr algn="ctr" defTabSz="912114" eaLnBrk="1" hangingPunct="1">
                <a:defRPr/>
              </a:pP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Национальный Университет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Кенбук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 (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Kyungpook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 National University)</a:t>
              </a:r>
              <a:r>
                <a:rPr lang="ru-RU" sz="1397" b="1" dirty="0">
                  <a:solidFill>
                    <a:prstClr val="black"/>
                  </a:solidFill>
                  <a:latin typeface="Calibri"/>
                  <a:cs typeface="Arial" charset="0"/>
                </a:rPr>
                <a:t> </a:t>
              </a:r>
              <a:r>
                <a:rPr lang="ru-RU" sz="1397" dirty="0">
                  <a:solidFill>
                    <a:prstClr val="black"/>
                  </a:solidFill>
                  <a:latin typeface="Calibri"/>
                  <a:cs typeface="Arial" charset="0"/>
                </a:rPr>
                <a:t>– бенчмарк организация, повышение квалификации, совместные НИОКР по обеспечению пищевой безопасности.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370EC2-EE23-8F3F-6D38-CA10BB02E74D}"/>
                </a:ext>
              </a:extLst>
            </p:cNvPr>
            <p:cNvSpPr txBox="1"/>
            <p:nvPr/>
          </p:nvSpPr>
          <p:spPr>
            <a:xfrm>
              <a:off x="6894513" y="3157539"/>
              <a:ext cx="3953650" cy="1138579"/>
            </a:xfrm>
            <a:prstGeom prst="rect">
              <a:avLst/>
            </a:prstGeom>
            <a:solidFill>
              <a:srgbClr val="FFC000">
                <a:alpha val="12000"/>
              </a:srgbClr>
            </a:solidFill>
            <a:ln>
              <a:solidFill>
                <a:schemeClr val="accent1"/>
              </a:solidFill>
            </a:ln>
          </p:spPr>
          <p:txBody>
            <a:bodyPr wrap="square" lIns="91016" tIns="45508" rIns="91016" bIns="45508">
              <a:spAutoFit/>
            </a:bodyPr>
            <a:lstStyle/>
            <a:p>
              <a:pPr algn="ctr" defTabSz="912114" eaLnBrk="1" hangingPunct="1">
                <a:defRPr/>
              </a:pPr>
              <a:r>
                <a:rPr lang="ru-RU" sz="1197" b="1" dirty="0">
                  <a:solidFill>
                    <a:srgbClr val="FF0000"/>
                  </a:solidFill>
                  <a:latin typeface="Calibri"/>
                  <a:cs typeface="+mn-cs"/>
                </a:rPr>
                <a:t>ФНЦ ПИЩЕВЫХ СИСТЕМ ИМ. В.М. ГОРБАТОВА,</a:t>
              </a:r>
              <a:endParaRPr lang="ru-RU" sz="1397" b="1" dirty="0">
                <a:solidFill>
                  <a:srgbClr val="FF0000"/>
                </a:solidFill>
                <a:latin typeface="Calibri"/>
                <a:cs typeface="+mn-cs"/>
                <a:hlinkClick r:id="rId9"/>
              </a:endParaRPr>
            </a:p>
            <a:p>
              <a:pPr algn="ctr" defTabSz="912114" eaLnBrk="1" hangingPunct="1">
                <a:defRPr/>
              </a:pP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МГУПП, УХТ, ОААП БГУХПТ,  </a:t>
              </a:r>
              <a:r>
                <a:rPr lang="ru-RU" sz="1397" dirty="0">
                  <a:solidFill>
                    <a:prstClr val="black"/>
                  </a:solidFill>
                  <a:latin typeface="Calibri"/>
                  <a:cs typeface="Arial" charset="0"/>
                </a:rPr>
                <a:t>– выполнение совместных НИОКР по направлению переработки молочной продукции, повышение квалификации.</a:t>
              </a:r>
            </a:p>
          </p:txBody>
        </p:sp>
        <p:sp>
          <p:nvSpPr>
            <p:cNvPr id="25" name="Заголовок 1">
              <a:extLst>
                <a:ext uri="{FF2B5EF4-FFF2-40B4-BE49-F238E27FC236}">
                  <a16:creationId xmlns:a16="http://schemas.microsoft.com/office/drawing/2014/main" id="{FA0FA1F6-A11E-C93B-E076-768838C1B07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92926" y="798514"/>
              <a:ext cx="38830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4912" tIns="57456" rIns="114912" bIns="57456"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5pPr>
              <a:lvl6pPr marL="576026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6pPr>
              <a:lvl7pPr marL="1152053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7pPr>
              <a:lvl8pPr marL="1728079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8pPr>
              <a:lvl9pPr marL="2304105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2114">
                <a:defRPr/>
              </a:pPr>
              <a:r>
                <a:rPr lang="ru-RU" sz="1397" b="1" dirty="0">
                  <a:solidFill>
                    <a:prstClr val="black"/>
                  </a:solidFill>
                  <a:latin typeface="Calibri"/>
                </a:rPr>
                <a:t>ЗАРУБЕЖНЫЕ ПАРТНЕРЫ </a:t>
              </a:r>
            </a:p>
            <a:p>
              <a:pPr defTabSz="912114">
                <a:defRPr/>
              </a:pPr>
              <a:r>
                <a:rPr lang="ru-RU" sz="1397" b="1" dirty="0">
                  <a:solidFill>
                    <a:prstClr val="black"/>
                  </a:solidFill>
                  <a:latin typeface="Calibri"/>
                </a:rPr>
                <a:t>ПО НАУКЕ И ОБРАЗОВАНИЮ</a:t>
              </a:r>
            </a:p>
          </p:txBody>
        </p:sp>
        <p:pic>
          <p:nvPicPr>
            <p:cNvPr id="10270" name="Picture 45" descr="ÐÐ¾ÑÐ¾Ð¶ÐµÐµ Ð¸Ð·Ð¾Ð±ÑÐ°Ð¶ÐµÐ½Ð¸Ðµ">
              <a:extLst>
                <a:ext uri="{FF2B5EF4-FFF2-40B4-BE49-F238E27FC236}">
                  <a16:creationId xmlns:a16="http://schemas.microsoft.com/office/drawing/2014/main" id="{64DFA9FD-181C-CE27-6DF6-C7E754966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9463" y="2413000"/>
              <a:ext cx="406400" cy="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2" name="Picture 59" descr="ÐÐ°ÑÑÐ¸Ð½ÐºÐ¸ Ð¿Ð¾ Ð·Ð°Ð¿ÑÐ¾ÑÑ Ð£Ð½Ð¸Ð²ÐµÑÑÐ¸ÑÐµÑ Hohenheim, (Ð³.Ð¨ÑÑÑÐ³Ð°ÑÑ, ÐÐµÑÐ¼Ð°Ð½Ð¸Ñ )">
              <a:extLst>
                <a:ext uri="{FF2B5EF4-FFF2-40B4-BE49-F238E27FC236}">
                  <a16:creationId xmlns:a16="http://schemas.microsoft.com/office/drawing/2014/main" id="{58B7D175-AB32-6A32-1A58-3732BFB84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01" b="24400"/>
            <a:stretch>
              <a:fillRect/>
            </a:stretch>
          </p:blipFill>
          <p:spPr bwMode="auto">
            <a:xfrm>
              <a:off x="8975725" y="2449513"/>
              <a:ext cx="1728788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3" name="Picture 61" descr="ÐÐ°ÑÑÐ¸Ð½ÐºÐ¸ Ð¿Ð¾ Ð·Ð°Ð¿ÑÐ¾ÑÑ (Northwest A&amp;F University)">
              <a:extLst>
                <a:ext uri="{FF2B5EF4-FFF2-40B4-BE49-F238E27FC236}">
                  <a16:creationId xmlns:a16="http://schemas.microsoft.com/office/drawing/2014/main" id="{B6EF3708-6355-6DE8-4CB0-979BC2ED5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601" y="2395538"/>
              <a:ext cx="5889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3803CF6-3DE0-ACEB-F0B9-6660255C6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t="5380"/>
            <a:stretch/>
          </p:blipFill>
          <p:spPr>
            <a:xfrm>
              <a:off x="7758194" y="2453484"/>
              <a:ext cx="431638" cy="468000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FD9FF63-688B-EBB7-E472-7DC049168304}"/>
                </a:ext>
              </a:extLst>
            </p:cNvPr>
            <p:cNvSpPr/>
            <p:nvPr/>
          </p:nvSpPr>
          <p:spPr>
            <a:xfrm>
              <a:off x="6743699" y="769938"/>
              <a:ext cx="4320000" cy="3636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795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5D9182F-A5A4-3992-03BF-FD970BCCAA26}"/>
              </a:ext>
            </a:extLst>
          </p:cNvPr>
          <p:cNvGrpSpPr/>
          <p:nvPr/>
        </p:nvGrpSpPr>
        <p:grpSpPr>
          <a:xfrm>
            <a:off x="2621132" y="4576989"/>
            <a:ext cx="7049554" cy="2071789"/>
            <a:chOff x="2522538" y="4461727"/>
            <a:chExt cx="7067550" cy="207707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4C42056-7706-4F4B-BB97-C0F801E63585}"/>
                </a:ext>
              </a:extLst>
            </p:cNvPr>
            <p:cNvSpPr txBox="1"/>
            <p:nvPr/>
          </p:nvSpPr>
          <p:spPr>
            <a:xfrm>
              <a:off x="2730500" y="4886325"/>
              <a:ext cx="6599238" cy="953913"/>
            </a:xfrm>
            <a:prstGeom prst="rect">
              <a:avLst/>
            </a:prstGeom>
            <a:solidFill>
              <a:srgbClr val="C00000">
                <a:alpha val="10000"/>
              </a:srgbClr>
            </a:solidFill>
            <a:ln>
              <a:solidFill>
                <a:schemeClr val="accent1"/>
              </a:solidFill>
            </a:ln>
          </p:spPr>
          <p:txBody>
            <a:bodyPr lIns="91016" tIns="45508" rIns="91016" bIns="45508">
              <a:spAutoFit/>
            </a:bodyPr>
            <a:lstStyle/>
            <a:p>
              <a:pPr algn="ctr" defTabSz="912114" eaLnBrk="1" hangingPunct="1">
                <a:defRPr/>
              </a:pP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Отраслевые ассоциации «Мясной Союз», «Союз </a:t>
              </a:r>
              <a:r>
                <a:rPr lang="ru-RU" sz="1397" b="1" dirty="0" err="1">
                  <a:solidFill>
                    <a:srgbClr val="FF0000"/>
                  </a:solidFill>
                  <a:latin typeface="Calibri"/>
                  <a:cs typeface="Arial" charset="0"/>
                </a:rPr>
                <a:t>зернопереработчиков</a:t>
              </a:r>
              <a:r>
                <a:rPr lang="ru-RU" sz="1397" b="1" dirty="0">
                  <a:solidFill>
                    <a:srgbClr val="FF0000"/>
                  </a:solidFill>
                  <a:latin typeface="Calibri"/>
                  <a:cs typeface="Arial" charset="0"/>
                </a:rPr>
                <a:t> Казахстана», «Союз птицеводов Казахстана», «Молочный союз», «Масложировой союз Казахстан»,   «Союз пищевых предприятий Казахстана»  -</a:t>
              </a:r>
              <a:r>
                <a:rPr lang="ru-RU" sz="1397" b="1" dirty="0">
                  <a:solidFill>
                    <a:prstClr val="black"/>
                  </a:solidFill>
                  <a:latin typeface="Calibri"/>
                  <a:cs typeface="Arial" charset="0"/>
                </a:rPr>
                <a:t> </a:t>
              </a:r>
              <a:r>
                <a:rPr lang="kk-KZ" sz="1397" dirty="0">
                  <a:solidFill>
                    <a:prstClr val="black"/>
                  </a:solidFill>
                  <a:latin typeface="Calibri"/>
                  <a:cs typeface="Arial" charset="0"/>
                </a:rPr>
                <a:t>Сотрудничество при </a:t>
              </a:r>
              <a:r>
                <a:rPr lang="ru-RU" sz="1397" dirty="0">
                  <a:solidFill>
                    <a:prstClr val="black"/>
                  </a:solidFill>
                  <a:latin typeface="Calibri"/>
                  <a:cs typeface="Arial" charset="0"/>
                </a:rPr>
                <a:t>формировании направления исследований, а также внедрение РНТД.</a:t>
              </a:r>
            </a:p>
          </p:txBody>
        </p:sp>
        <p:sp>
          <p:nvSpPr>
            <p:cNvPr id="26" name="Заголовок 1">
              <a:extLst>
                <a:ext uri="{FF2B5EF4-FFF2-40B4-BE49-F238E27FC236}">
                  <a16:creationId xmlns:a16="http://schemas.microsoft.com/office/drawing/2014/main" id="{B3AC9F29-7501-7AB7-73F8-F5C1881C55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24300" y="4473576"/>
              <a:ext cx="4211638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14912" tIns="57456" rIns="114912" bIns="57456"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5pPr>
              <a:lvl6pPr marL="576026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6pPr>
              <a:lvl7pPr marL="1152053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7pPr>
              <a:lvl8pPr marL="1728079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8pPr>
              <a:lvl9pPr marL="2304105" algn="ctr" rtl="0" fontAlgn="base">
                <a:spcBef>
                  <a:spcPct val="0"/>
                </a:spcBef>
                <a:spcAft>
                  <a:spcPct val="0"/>
                </a:spcAft>
                <a:defRPr sz="55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2114">
                <a:defRPr/>
              </a:pPr>
              <a:r>
                <a:rPr lang="ru-RU" sz="1397" b="1" dirty="0">
                  <a:solidFill>
                    <a:prstClr val="black"/>
                  </a:solidFill>
                  <a:latin typeface="Calibri"/>
                </a:rPr>
                <a:t>ПАРТНЕРЫ ПО ПРОИЗВОДСТВУ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FFA9244-AB00-C85F-ABDA-9D540CAC238E}"/>
                </a:ext>
              </a:extLst>
            </p:cNvPr>
            <p:cNvSpPr/>
            <p:nvPr/>
          </p:nvSpPr>
          <p:spPr>
            <a:xfrm>
              <a:off x="2522538" y="4461727"/>
              <a:ext cx="7067550" cy="2077078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795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54" name="Picture 24" descr="Мясной союз Казахстана">
              <a:extLst>
                <a:ext uri="{FF2B5EF4-FFF2-40B4-BE49-F238E27FC236}">
                  <a16:creationId xmlns:a16="http://schemas.microsoft.com/office/drawing/2014/main" id="{00CA7791-6FEF-F1F3-200A-4F01F460B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0" y="5985100"/>
              <a:ext cx="2050941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26" descr="Комплекс мер позволит мукомолам Казахстана пережить трудные времена с  минимальными потерями – Евгений Ган (АПК-Информ: ИТОГИ №9 (63))">
              <a:extLst>
                <a:ext uri="{FF2B5EF4-FFF2-40B4-BE49-F238E27FC236}">
                  <a16:creationId xmlns:a16="http://schemas.microsoft.com/office/drawing/2014/main" id="{C4D4D662-60B9-EA0E-4780-433C6A93B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51" b="37968"/>
            <a:stretch>
              <a:fillRect/>
            </a:stretch>
          </p:blipFill>
          <p:spPr bwMode="auto">
            <a:xfrm>
              <a:off x="4935138" y="5973764"/>
              <a:ext cx="380186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32" descr="Разделы мероприятия">
              <a:extLst>
                <a:ext uri="{FF2B5EF4-FFF2-40B4-BE49-F238E27FC236}">
                  <a16:creationId xmlns:a16="http://schemas.microsoft.com/office/drawing/2014/main" id="{7F0D3CA7-5E4F-3A8A-1D49-C03D3864E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959" y="5933748"/>
              <a:ext cx="674471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37">
              <a:extLst>
                <a:ext uri="{FF2B5EF4-FFF2-40B4-BE49-F238E27FC236}">
                  <a16:creationId xmlns:a16="http://schemas.microsoft.com/office/drawing/2014/main" id="{FADB46B9-EBC9-E15D-52B4-000596DC6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176" y="6003100"/>
              <a:ext cx="345411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5" name="Picture 36">
              <a:extLst>
                <a:ext uri="{FF2B5EF4-FFF2-40B4-BE49-F238E27FC236}">
                  <a16:creationId xmlns:a16="http://schemas.microsoft.com/office/drawing/2014/main" id="{54FE0C22-D611-6D88-7856-91DBDF8DC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4846" y="5951748"/>
              <a:ext cx="452260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7" name="Picture 30" descr="Молочный союз Казахстана">
              <a:extLst>
                <a:ext uri="{FF2B5EF4-FFF2-40B4-BE49-F238E27FC236}">
                  <a16:creationId xmlns:a16="http://schemas.microsoft.com/office/drawing/2014/main" id="{C1D9810D-71CA-558E-7A3E-7E508C0EC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020" y="5979482"/>
              <a:ext cx="1791417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73" descr="C:\Users\ОКТ\Desktop\Сайт\ОК\Логотип.png">
            <a:extLst>
              <a:ext uri="{FF2B5EF4-FFF2-40B4-BE49-F238E27FC236}">
                <a16:creationId xmlns:a16="http://schemas.microsoft.com/office/drawing/2014/main" id="{F2467739-5939-FF2D-6294-BF55A96D52C3}"/>
              </a:ext>
            </a:extLst>
          </p:cNvPr>
          <p:cNvPicPr>
            <a:picLocks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3974" r="1"/>
          <a:stretch/>
        </p:blipFill>
        <p:spPr bwMode="auto">
          <a:xfrm>
            <a:off x="10064189" y="5334805"/>
            <a:ext cx="1065772" cy="55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3" descr="C:\Users\ОКТ\Desktop\Сайт\ОК\Логотип.png">
            <a:extLst>
              <a:ext uri="{FF2B5EF4-FFF2-40B4-BE49-F238E27FC236}">
                <a16:creationId xmlns:a16="http://schemas.microsoft.com/office/drawing/2014/main" id="{61244859-F029-16FF-3A51-F36305A64BE3}"/>
              </a:ext>
            </a:extLst>
          </p:cNvPr>
          <p:cNvPicPr>
            <a:picLocks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" r="1591"/>
          <a:stretch/>
        </p:blipFill>
        <p:spPr bwMode="auto">
          <a:xfrm>
            <a:off x="1167519" y="5334805"/>
            <a:ext cx="1060111" cy="55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3" descr="C:\Users\ОКТ\Desktop\Сайт\ОК\Логотип.png">
            <a:extLst>
              <a:ext uri="{FF2B5EF4-FFF2-40B4-BE49-F238E27FC236}">
                <a16:creationId xmlns:a16="http://schemas.microsoft.com/office/drawing/2014/main" id="{C91486BE-0C8A-1E03-53E5-D2BA8724DBDF}"/>
              </a:ext>
            </a:extLst>
          </p:cNvPr>
          <p:cNvPicPr>
            <a:picLocks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r="2019"/>
          <a:stretch/>
        </p:blipFill>
        <p:spPr bwMode="auto">
          <a:xfrm>
            <a:off x="5643102" y="1063424"/>
            <a:ext cx="1041504" cy="57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21DCD67-8A4F-6D30-3676-60E17EB30FD6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1697576" y="4407048"/>
            <a:ext cx="923557" cy="927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095D086-2684-6EA5-BD7F-6E8BA33020D6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84607" y="1350690"/>
            <a:ext cx="287016" cy="296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50158A6-E88C-9A3B-09B2-98F9E431CC16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9670686" y="4406612"/>
            <a:ext cx="926389" cy="928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0506ECD6-AB19-779C-DFAE-6DC4E84987AE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>
            <a:off x="2227631" y="5610658"/>
            <a:ext cx="393502" cy="2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F5291A-5170-4090-F1B9-DA25F4519AC1}"/>
              </a:ext>
            </a:extLst>
          </p:cNvPr>
          <p:cNvSpPr txBox="1"/>
          <p:nvPr/>
        </p:nvSpPr>
        <p:spPr>
          <a:xfrm>
            <a:off x="6363" y="179909"/>
            <a:ext cx="12163412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Calibri"/>
              </a:rPr>
              <a:t>ТРИАДА «ВУЗ – НАУКА – ПРОИЗВОДСТВО»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154C5DB6-8F88-4DFA-AD8F-335FF4473678}"/>
              </a:ext>
            </a:extLst>
          </p:cNvPr>
          <p:cNvSpPr/>
          <p:nvPr/>
        </p:nvSpPr>
        <p:spPr>
          <a:xfrm>
            <a:off x="11400525" y="221135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B3E341B-0252-4056-942C-DB23BC724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519186"/>
              </p:ext>
            </p:extLst>
          </p:nvPr>
        </p:nvGraphicFramePr>
        <p:xfrm>
          <a:off x="216235" y="99490"/>
          <a:ext cx="11845316" cy="6572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2531">
                  <a:extLst>
                    <a:ext uri="{9D8B030D-6E8A-4147-A177-3AD203B41FA5}">
                      <a16:colId xmlns:a16="http://schemas.microsoft.com/office/drawing/2014/main" val="1848842895"/>
                    </a:ext>
                  </a:extLst>
                </a:gridCol>
                <a:gridCol w="2081483">
                  <a:extLst>
                    <a:ext uri="{9D8B030D-6E8A-4147-A177-3AD203B41FA5}">
                      <a16:colId xmlns:a16="http://schemas.microsoft.com/office/drawing/2014/main" val="2680177898"/>
                    </a:ext>
                  </a:extLst>
                </a:gridCol>
                <a:gridCol w="1861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6483">
                <a:tc grid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Реализуемые проекты коммерциализации результатов научной, научно-технической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в рамках грантового финансирования 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198" marR="91198" marT="45602" marB="45602"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4" marB="45714"/>
                </a:tc>
                <a:tc h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ru-RU" sz="20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3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DP21681841 Организация производства сухих полнорационных комбикормов для непродуктивных животных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ТОО «НПО КазПродПром»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Тараз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306 988 317 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5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DP21681363 Организация производства полуфабрикатов и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цельнозерновых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хлебобулочных изделий длительного хранения, путем использования технологии заморозки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Хлебобулочный комбинат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Алматынан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Алматы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102 634 671 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5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DP21682038 Организация инновационного производства</a:t>
                      </a:r>
                      <a:b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глубокой переработке мяса индейки в функциональные продукты питания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СПК «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Медеу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55»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Туркестанская область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350 000 000 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5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DP23691868 Коммерциализация технологии новых видов консервов на основе баранины и козлятины с применением растительного сырья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ТОО Агрофирма «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Ақжар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Өндіріс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Павлодарская область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338 949 430,96 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9670495"/>
                  </a:ext>
                </a:extLst>
              </a:tr>
              <a:tr h="6015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DP23692384 Коммерциализация технологии производства обогащенной микронутриентами композитной муки на основе зернобобовых культур и создание умной фабрики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ТОО «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Bal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Halal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Алматы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339 463 621,42 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8839863"/>
                  </a:ext>
                </a:extLst>
              </a:tr>
              <a:tr h="5947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DP21682038 Организация инновационного производства</a:t>
                      </a:r>
                      <a:b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глубокой переработке мяса индейки в функциональные продукты питания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СПК «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Медеу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55»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Туркестанская область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350 000 000 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3133255"/>
                  </a:ext>
                </a:extLst>
              </a:tr>
              <a:tr h="6015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DP23692447 Организация производства экструдированных комбикормов для осетровых видов рыб в г. Актау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ТОО «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Жамалбек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Мангистауская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339 118 769,99 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40813"/>
                  </a:ext>
                </a:extLst>
              </a:tr>
              <a:tr h="6015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DP23691838 Промышленный выпуск и реализация продуктов массового потребления и профилактического назначения на плодово-ягодной, зерновой и молочной основах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ТОО «BIO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elite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Алматинская область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335 344 455,76 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474077"/>
                  </a:ext>
                </a:extLst>
              </a:tr>
              <a:tr h="4015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DP23691800 Организация производства новых мясных продуктов лечебно-профилактического назначения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ТОО «OZYURT FOOD»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Алматинская область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340 879 070</a:t>
                      </a: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 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4778249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DP23692126 Организация производства мясных консервов на основе рациональной переработки говяжьих субпродуктов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Крестьянское хозяйство «Береке»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Алматинская область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293 010 615, 65 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6385872"/>
                  </a:ext>
                </a:extLst>
              </a:tr>
            </a:tbl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C6F99DFF-0B61-4FF4-8606-03762D8BC9B2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835882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B3E341B-0252-4056-942C-DB23BC724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311970"/>
              </p:ext>
            </p:extLst>
          </p:nvPr>
        </p:nvGraphicFramePr>
        <p:xfrm>
          <a:off x="157702" y="251917"/>
          <a:ext cx="11854371" cy="5989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5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8472">
                  <a:extLst>
                    <a:ext uri="{9D8B030D-6E8A-4147-A177-3AD203B41FA5}">
                      <a16:colId xmlns:a16="http://schemas.microsoft.com/office/drawing/2014/main" val="3318223583"/>
                    </a:ext>
                  </a:extLst>
                </a:gridCol>
                <a:gridCol w="2498472">
                  <a:extLst>
                    <a:ext uri="{9D8B030D-6E8A-4147-A177-3AD203B41FA5}">
                      <a16:colId xmlns:a16="http://schemas.microsoft.com/office/drawing/2014/main" val="3634407516"/>
                    </a:ext>
                  </a:extLst>
                </a:gridCol>
                <a:gridCol w="1963968">
                  <a:extLst>
                    <a:ext uri="{9D8B030D-6E8A-4147-A177-3AD203B41FA5}">
                      <a16:colId xmlns:a16="http://schemas.microsoft.com/office/drawing/2014/main" val="1848842895"/>
                    </a:ext>
                  </a:extLst>
                </a:gridCol>
                <a:gridCol w="1548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028">
                <a:tc grid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Реализуемые проекты коммерциализации результатов научной, научно-технической деятельности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грантового финансирования 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198" marR="91198" marT="45602" marB="45602"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3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11.DP25999329 Организация производства хлебобулочных изделий из муки тритикале с добавлением закваски на основе консорциума молочнокислых бактерий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ТОО «SMART 15»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Алматинская область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348 050 000 </a:t>
                      </a:r>
                      <a:endParaRPr lang="ru-KZ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5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 DP 25999025 Производство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безлактозных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кисломолочных продуктов на основе новой закваски «ЛАМИБИО»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ТОО «Гормолзавод»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Кокшетау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340 893 334,95 </a:t>
                      </a:r>
                      <a:endParaRPr lang="ru-KZ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5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 DP 25997723 Технология производства корма с применением кормовой добавки из отходов переработки масличных культур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 «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Сабыр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Туркестанская область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337 374 506,15 </a:t>
                      </a:r>
                      <a:endParaRPr lang="ru-KZ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5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 DP 25997581 Организация производства импортозамещающих мясных продуктов нового поколения функционального назначения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Агрофирма «</a:t>
                      </a:r>
                      <a:r>
                        <a:rPr lang="kk-KZ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Ақжар Өндіріс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Павлодарская область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347 983 710,00 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9670495"/>
                  </a:ext>
                </a:extLst>
              </a:tr>
              <a:tr h="6015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 DP 25995863 Коммерциализация технологий разделки и обвалки туш КРС в соответствии с международными стандартами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ТОО «Дара Ко»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Алматы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349 954 180,60 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8839863"/>
                  </a:ext>
                </a:extLst>
              </a:tr>
              <a:tr h="3741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 DP 25995567 Организация глубокой переработки продуктов убоя животных КРС и МРС для производства экспортоориентированных продуктов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ТОО «</a:t>
                      </a:r>
                      <a:r>
                        <a:rPr lang="kk-KZ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Созақ ет комбинаты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Шымкент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349 980 000 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2414104"/>
                  </a:ext>
                </a:extLst>
              </a:tr>
              <a:tr h="3741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 DP 25995007 Коммерциализация новых технологий производства соков, обогащенных микронутриентами на основе бахчевых культур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ТОО «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 LA»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Астана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348 129 442,15 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6472344"/>
                  </a:ext>
                </a:extLst>
              </a:tr>
            </a:tbl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8EB7830A-9026-4D6F-A286-83E271C6EF5B}"/>
              </a:ext>
            </a:extLst>
          </p:cNvPr>
          <p:cNvSpPr/>
          <p:nvPr/>
        </p:nvSpPr>
        <p:spPr>
          <a:xfrm>
            <a:off x="11341471" y="323925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780577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4F7031B-B77E-11D2-239A-50879716AF63}"/>
              </a:ext>
            </a:extLst>
          </p:cNvPr>
          <p:cNvGrpSpPr/>
          <p:nvPr/>
        </p:nvGrpSpPr>
        <p:grpSpPr>
          <a:xfrm>
            <a:off x="972319" y="1044005"/>
            <a:ext cx="10629941" cy="5339741"/>
            <a:chOff x="841123" y="816832"/>
            <a:chExt cx="10629941" cy="5339741"/>
          </a:xfrm>
        </p:grpSpPr>
        <p:sp>
          <p:nvSpPr>
            <p:cNvPr id="141" name="Google Shape;141;p15"/>
            <p:cNvSpPr/>
            <p:nvPr/>
          </p:nvSpPr>
          <p:spPr>
            <a:xfrm>
              <a:off x="6374772" y="816856"/>
              <a:ext cx="5096290" cy="1816064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2786782" y="2662082"/>
              <a:ext cx="6646883" cy="1680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2" tIns="45584" rIns="91192" bIns="45584" anchor="t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995" kern="0" dirty="0">
                  <a:solidFill>
                    <a:srgbClr val="000000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rPr>
                <a:t>Технопарк на базе КазНИИППП – </a:t>
              </a:r>
            </a:p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995" kern="0" dirty="0">
                  <a:solidFill>
                    <a:srgbClr val="000000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rPr>
                <a:t>точка роста АПК страны!</a:t>
              </a:r>
              <a:endParaRPr sz="1047" kern="0" dirty="0">
                <a:solidFill>
                  <a:srgbClr val="000000"/>
                </a:solidFill>
                <a:latin typeface="Raleway ExtraBold"/>
                <a:ea typeface="Raleway ExtraBold"/>
                <a:cs typeface="Raleway ExtraBold"/>
                <a:sym typeface="Raleway ExtraBold"/>
              </a:endParaRPr>
            </a:p>
            <a:p>
              <a:pPr algn="ctr" defTabSz="912114" eaLnBrk="1" fontAlgn="auto" hangingPunct="1">
                <a:lnSpc>
                  <a:spcPct val="90000"/>
                </a:lnSpc>
                <a:spcBef>
                  <a:spcPts val="998"/>
                </a:spcBef>
                <a:spcAft>
                  <a:spcPts val="0"/>
                </a:spcAft>
                <a:buClr>
                  <a:srgbClr val="000000"/>
                </a:buClr>
                <a:buSzPts val="2800"/>
              </a:pPr>
              <a:r>
                <a:rPr lang="ru-RU" sz="1795" kern="0" dirty="0">
                  <a:solidFill>
                    <a:srgbClr val="000000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Технопарк на базе </a:t>
              </a:r>
              <a:r>
                <a:rPr lang="ru-RU" sz="1795" kern="0" dirty="0">
                  <a:solidFill>
                    <a:srgbClr val="000000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ТОО «КазНИИППП</a:t>
              </a:r>
              <a:r>
                <a:rPr lang="ru-RU" sz="1795" b="1" kern="0" dirty="0">
                  <a:solidFill>
                    <a:srgbClr val="000000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»  в </a:t>
              </a:r>
              <a:r>
                <a:rPr lang="ru-RU" sz="1995" b="1" kern="0" dirty="0">
                  <a:solidFill>
                    <a:srgbClr val="000000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г. Астана</a:t>
              </a:r>
              <a:r>
                <a:rPr lang="ru-RU" sz="1795" b="1" kern="0" dirty="0">
                  <a:solidFill>
                    <a:srgbClr val="000000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, </a:t>
              </a:r>
              <a:r>
                <a:rPr lang="ru-RU" sz="1795" kern="0" dirty="0">
                  <a:solidFill>
                    <a:srgbClr val="000000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будет располагаться в отдельно стоящем здании на территории института и будет включать:</a:t>
              </a:r>
              <a:endParaRPr sz="1795" kern="0" dirty="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795" kern="0" dirty="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841123" y="816832"/>
              <a:ext cx="5096290" cy="1816064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79DC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4121399" y="816832"/>
              <a:ext cx="1816064" cy="1816064"/>
            </a:xfrm>
            <a:prstGeom prst="ellipse">
              <a:avLst/>
            </a:prstGeom>
            <a:solidFill>
              <a:srgbClr val="0267A5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6374772" y="816832"/>
              <a:ext cx="1816064" cy="1816064"/>
            </a:xfrm>
            <a:prstGeom prst="ellipse">
              <a:avLst/>
            </a:prstGeom>
            <a:solidFill>
              <a:srgbClr val="0267A5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907679" y="4340509"/>
              <a:ext cx="4958642" cy="1816064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4050169" y="4340509"/>
              <a:ext cx="1816064" cy="1816064"/>
            </a:xfrm>
            <a:prstGeom prst="ellipse">
              <a:avLst/>
            </a:prstGeom>
            <a:solidFill>
              <a:srgbClr val="0267A5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5"/>
            <p:cNvSpPr/>
            <p:nvPr/>
          </p:nvSpPr>
          <p:spPr>
            <a:xfrm flipH="1">
              <a:off x="6303556" y="4340509"/>
              <a:ext cx="5167508" cy="1816064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5"/>
            <p:cNvSpPr/>
            <p:nvPr/>
          </p:nvSpPr>
          <p:spPr>
            <a:xfrm flipH="1">
              <a:off x="6303542" y="4340509"/>
              <a:ext cx="1816064" cy="1816064"/>
            </a:xfrm>
            <a:prstGeom prst="ellipse">
              <a:avLst/>
            </a:prstGeom>
            <a:solidFill>
              <a:srgbClr val="0267A5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" name="Google Shape;150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11205" y="1193521"/>
              <a:ext cx="1062662" cy="1062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55077" y="1193522"/>
              <a:ext cx="1062662" cy="1062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34052" y="4717248"/>
              <a:ext cx="1062662" cy="1062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78996" y="4669659"/>
              <a:ext cx="1062662" cy="1062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15"/>
            <p:cNvSpPr txBox="1"/>
            <p:nvPr/>
          </p:nvSpPr>
          <p:spPr>
            <a:xfrm>
              <a:off x="907678" y="1092578"/>
              <a:ext cx="3152153" cy="1264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2" tIns="91192" rIns="91192" bIns="91192" anchor="t" anchorCtr="0">
              <a:noAutofit/>
            </a:bodyPr>
            <a:lstStyle/>
            <a:p>
              <a:pPr algn="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596" b="1" kern="0" dirty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Офисы</a:t>
              </a:r>
              <a:r>
                <a:rPr lang="ru-RU" sz="1596" kern="0" dirty="0">
                  <a:solidFill>
                    <a:srgbClr val="FFFFFF"/>
                  </a:solidFill>
                  <a:latin typeface="Raleway SemiBold"/>
                  <a:ea typeface="Raleway SemiBold"/>
                  <a:cs typeface="Raleway SemiBold"/>
                  <a:sym typeface="Raleway SemiBold"/>
                </a:rPr>
                <a:t> </a:t>
              </a:r>
              <a:endParaRPr sz="1596" kern="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endParaRPr>
            </a:p>
            <a:p>
              <a:pPr algn="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596" kern="0" dirty="0">
                  <a:solidFill>
                    <a:srgbClr val="FFFFF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для резидентов технопарка</a:t>
              </a:r>
              <a:endParaRPr sz="1596" kern="0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algn="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596" kern="0" dirty="0">
                  <a:solidFill>
                    <a:srgbClr val="FFFFF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(ученых, предпринимателей, разработчиков)</a:t>
              </a:r>
              <a:endParaRPr sz="1596" kern="0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5" name="Google Shape;155;p15"/>
            <p:cNvSpPr txBox="1"/>
            <p:nvPr/>
          </p:nvSpPr>
          <p:spPr>
            <a:xfrm>
              <a:off x="8247865" y="1140119"/>
              <a:ext cx="3152153" cy="1264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2" tIns="91192" rIns="91192" bIns="91192" anchor="t" anchorCtr="0">
              <a:noAutofit/>
            </a:bodyPr>
            <a:lstStyle/>
            <a:p>
              <a:pPr defTabSz="912114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596" b="1" kern="0" dirty="0" err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ЦРЗ</a:t>
              </a:r>
              <a:endParaRPr sz="1596" b="1" kern="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defTabSz="912114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596" kern="0" dirty="0">
                  <a:solidFill>
                    <a:srgbClr val="FFFFF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для проведения семинаров, тренингов, научных и бизнес мероприятий</a:t>
              </a:r>
              <a:endParaRPr sz="1596" kern="0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6" name="Google Shape;156;p15"/>
            <p:cNvSpPr txBox="1"/>
            <p:nvPr/>
          </p:nvSpPr>
          <p:spPr>
            <a:xfrm>
              <a:off x="954409" y="4715777"/>
              <a:ext cx="2992361" cy="975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2" tIns="91192" rIns="91192" bIns="91192" anchor="t" anchorCtr="0">
              <a:spAutoFit/>
            </a:bodyPr>
            <a:lstStyle/>
            <a:p>
              <a:pPr algn="r" defTabSz="912114" eaLnBrk="1" fontAlgn="auto" hangingPunct="1">
                <a:lnSpc>
                  <a:spcPct val="90000"/>
                </a:lnSpc>
                <a:spcBef>
                  <a:spcPts val="998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596" b="1" kern="0" dirty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Лаборатория качества и пищевой безопасности продукции АПК </a:t>
              </a:r>
            </a:p>
          </p:txBody>
        </p:sp>
        <p:sp>
          <p:nvSpPr>
            <p:cNvPr id="157" name="Google Shape;157;p15"/>
            <p:cNvSpPr txBox="1"/>
            <p:nvPr/>
          </p:nvSpPr>
          <p:spPr>
            <a:xfrm>
              <a:off x="8247865" y="4824861"/>
              <a:ext cx="2992361" cy="847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2" tIns="91192" rIns="91192" bIns="91192" anchor="t" anchorCtr="0">
              <a:spAutoFit/>
            </a:bodyPr>
            <a:lstStyle/>
            <a:p>
              <a:pPr defTabSz="912114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596" b="1" kern="0" dirty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Модульные линии </a:t>
              </a:r>
              <a:endParaRPr sz="1596" b="1" kern="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defTabSz="912114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ru-RU" sz="1596" kern="0" dirty="0">
                  <a:solidFill>
                    <a:srgbClr val="FFFFF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для производства пищевой продукции</a:t>
              </a:r>
              <a:endParaRPr sz="1596" kern="0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1288007" y="2859440"/>
              <a:ext cx="1473439" cy="1155051"/>
            </a:xfrm>
            <a:prstGeom prst="chevron">
              <a:avLst>
                <a:gd name="adj" fmla="val 40307"/>
              </a:avLst>
            </a:prstGeom>
            <a:solidFill>
              <a:srgbClr val="FEBD02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5"/>
            <p:cNvSpPr/>
            <p:nvPr/>
          </p:nvSpPr>
          <p:spPr>
            <a:xfrm flipH="1">
              <a:off x="9408328" y="2859440"/>
              <a:ext cx="1473439" cy="1155051"/>
            </a:xfrm>
            <a:prstGeom prst="chevron">
              <a:avLst>
                <a:gd name="adj" fmla="val 40307"/>
              </a:avLst>
            </a:prstGeom>
            <a:solidFill>
              <a:srgbClr val="FEBD02"/>
            </a:solidFill>
            <a:ln>
              <a:noFill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algn="ctr" defTabSz="912114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39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8920ED-76CA-BDA5-3015-492F85D305A8}"/>
              </a:ext>
            </a:extLst>
          </p:cNvPr>
          <p:cNvSpPr txBox="1"/>
          <p:nvPr/>
        </p:nvSpPr>
        <p:spPr>
          <a:xfrm>
            <a:off x="6363" y="294308"/>
            <a:ext cx="12163412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Calibri"/>
              </a:rPr>
              <a:t>ПЕРСПЕКТИВЫ РАЗВИТИЯ КАЗНИИППП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4108A7E-05BC-4D86-BA9C-26E548FC63D2}"/>
              </a:ext>
            </a:extLst>
          </p:cNvPr>
          <p:cNvSpPr/>
          <p:nvPr/>
        </p:nvSpPr>
        <p:spPr>
          <a:xfrm>
            <a:off x="11413479" y="31884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169;p16">
            <a:extLst>
              <a:ext uri="{FF2B5EF4-FFF2-40B4-BE49-F238E27FC236}">
                <a16:creationId xmlns:a16="http://schemas.microsoft.com/office/drawing/2014/main" id="{D143B29C-D658-BF94-E944-38A46DD373E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838302">
            <a:off x="8463945" y="5"/>
            <a:ext cx="2832406" cy="684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65;p16">
            <a:extLst>
              <a:ext uri="{FF2B5EF4-FFF2-40B4-BE49-F238E27FC236}">
                <a16:creationId xmlns:a16="http://schemas.microsoft.com/office/drawing/2014/main" id="{A52993E9-7AD2-D520-4A4B-917EAA77049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409" y="1"/>
            <a:ext cx="12160956" cy="684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9" y="548998"/>
            <a:ext cx="6432136" cy="338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3537329-4986-2E7D-A96B-5BCB06167A29}"/>
              </a:ext>
            </a:extLst>
          </p:cNvPr>
          <p:cNvGrpSpPr/>
          <p:nvPr/>
        </p:nvGrpSpPr>
        <p:grpSpPr>
          <a:xfrm>
            <a:off x="7122816" y="2390865"/>
            <a:ext cx="4801863" cy="820388"/>
            <a:chOff x="7746178" y="2250918"/>
            <a:chExt cx="4814121" cy="82248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167812" y="2263512"/>
              <a:ext cx="4392487" cy="809888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73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1596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1-этаж: Лаборатория качества и пищевой </a:t>
              </a:r>
            </a:p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1596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              безопасности продукции АПК </a:t>
              </a:r>
              <a:endParaRPr kumimoji="0" lang="kk-KZ" sz="159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Стрелка вправо 7"/>
            <p:cNvSpPr/>
            <p:nvPr/>
          </p:nvSpPr>
          <p:spPr>
            <a:xfrm flipH="1">
              <a:off x="7746178" y="2250918"/>
              <a:ext cx="390475" cy="26299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kk-KZ" sz="139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E57986F-9629-8427-4FB0-597B9E6DA509}"/>
              </a:ext>
            </a:extLst>
          </p:cNvPr>
          <p:cNvGrpSpPr/>
          <p:nvPr/>
        </p:nvGrpSpPr>
        <p:grpSpPr>
          <a:xfrm>
            <a:off x="7165972" y="1610701"/>
            <a:ext cx="4746798" cy="574597"/>
            <a:chOff x="7811774" y="1831464"/>
            <a:chExt cx="3822321" cy="43204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8167808" y="1831464"/>
              <a:ext cx="3466287" cy="432048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73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1596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2-этаж: Рабочие кабинеты ученых  </a:t>
              </a:r>
            </a:p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1596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             КазНИИППП</a:t>
              </a:r>
              <a:endParaRPr kumimoji="0" lang="kk-KZ" sz="159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11" name="Стрелка вправо 10"/>
            <p:cNvSpPr/>
            <p:nvPr/>
          </p:nvSpPr>
          <p:spPr>
            <a:xfrm flipH="1">
              <a:off x="7811774" y="1831464"/>
              <a:ext cx="313625" cy="19724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kk-KZ" sz="139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BC6ACE4-0D35-848B-859B-BE8FDF43F218}"/>
              </a:ext>
            </a:extLst>
          </p:cNvPr>
          <p:cNvGrpSpPr/>
          <p:nvPr/>
        </p:nvGrpSpPr>
        <p:grpSpPr>
          <a:xfrm>
            <a:off x="7161138" y="822963"/>
            <a:ext cx="4763541" cy="589430"/>
            <a:chOff x="7798294" y="1237813"/>
            <a:chExt cx="3835799" cy="59093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167806" y="1252684"/>
              <a:ext cx="3466287" cy="576064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73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1596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3-этаж: Офисы резидентов Технопарка</a:t>
              </a:r>
              <a:endParaRPr kumimoji="0" lang="kk-KZ" sz="159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13" name="Стрелка вправо 12"/>
            <p:cNvSpPr/>
            <p:nvPr/>
          </p:nvSpPr>
          <p:spPr>
            <a:xfrm flipH="1">
              <a:off x="7798294" y="1237813"/>
              <a:ext cx="313625" cy="25314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kk-KZ" sz="139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D5C637-6D51-E99D-986E-B6F5C9BD1B44}"/>
              </a:ext>
            </a:extLst>
          </p:cNvPr>
          <p:cNvSpPr txBox="1"/>
          <p:nvPr/>
        </p:nvSpPr>
        <p:spPr>
          <a:xfrm>
            <a:off x="8151417" y="180030"/>
            <a:ext cx="3773262" cy="58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59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Административное здание </a:t>
            </a:r>
          </a:p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59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КазНИИППП: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E2401A-D5F8-1DA4-6804-D30021E2E346}"/>
              </a:ext>
            </a:extLst>
          </p:cNvPr>
          <p:cNvSpPr txBox="1"/>
          <p:nvPr/>
        </p:nvSpPr>
        <p:spPr>
          <a:xfrm>
            <a:off x="156404" y="4178874"/>
            <a:ext cx="10118312" cy="2333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59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Общая площадь производственного участка КазНИИППП составляет 5,26 га и расположена по адресу: город Астана, пр. </a:t>
            </a:r>
            <a:r>
              <a:rPr kumimoji="0" lang="ru-RU" sz="1596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Акжол</a:t>
            </a:r>
            <a:r>
              <a:rPr kumimoji="0" lang="ru-RU" sz="159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47. - </a:t>
            </a:r>
            <a:r>
              <a:rPr kumimoji="0" lang="ru-RU" sz="1596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на территории (2,0 га) планируется размещение модульных линий и демонстрационных площадок.</a:t>
            </a:r>
          </a:p>
          <a:p>
            <a:pPr marL="0" marR="0" lvl="0" indent="449089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39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449089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39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В настоящее время, </a:t>
            </a:r>
            <a:r>
              <a:rPr kumimoji="0" lang="ru-RU" sz="139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КазНИИ</a:t>
            </a:r>
            <a:r>
              <a:rPr kumimoji="0" lang="ru-RU" sz="139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ППП обладает:</a:t>
            </a:r>
            <a:endParaRPr kumimoji="0" lang="ru-RU" sz="139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043" marR="0" lvl="0" indent="-342043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39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развитой материально-технической базой. Имеется возможность разместить производства и склады готовой продукции. Офисные помещения можно задействовать в образовательном процессе - распространения знаний;</a:t>
            </a:r>
          </a:p>
          <a:p>
            <a:pPr marL="342043" marR="0" lvl="0" indent="-342043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39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выгодное расположение в черте города с развитой транспортной логистикой;</a:t>
            </a:r>
          </a:p>
          <a:p>
            <a:pPr marL="342043" marR="0" lvl="0" indent="-342043" algn="just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39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возможность организации внедренческой инфраструктуры - НПЦ, где имеется возможность распределить производственные площадки резидентов технопарка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E600D3-C986-330A-4964-A8D186B671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4495" cy="6840538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316CAA32-6EB7-4A9F-8577-BFB7C75636FF}"/>
              </a:ext>
            </a:extLst>
          </p:cNvPr>
          <p:cNvSpPr/>
          <p:nvPr/>
        </p:nvSpPr>
        <p:spPr>
          <a:xfrm>
            <a:off x="11507547" y="52095"/>
            <a:ext cx="576386" cy="366804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919501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2BFCDA-A61C-E58F-AD38-3878D6176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19" y="7410"/>
            <a:ext cx="10225136" cy="6816757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C6AB2E5A-444D-4787-ADF7-C0170E9B4B8A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587340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6439" y="-18196"/>
            <a:ext cx="8548928" cy="687811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7"/>
          <p:cNvSpPr txBox="1">
            <a:spLocks noGrp="1"/>
          </p:cNvSpPr>
          <p:nvPr>
            <p:ph type="title"/>
          </p:nvPr>
        </p:nvSpPr>
        <p:spPr>
          <a:xfrm>
            <a:off x="335622" y="234036"/>
            <a:ext cx="4677534" cy="116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2" tIns="45584" rIns="91192" bIns="45584" anchor="ctr" anchorCtr="0">
            <a:normAutofit fontScale="90000"/>
          </a:bodyPr>
          <a:lstStyle/>
          <a:p>
            <a:pPr>
              <a:buSzPct val="100000"/>
            </a:pPr>
            <a:r>
              <a:rPr lang="ru-RU" dirty="0">
                <a:solidFill>
                  <a:srgbClr val="FEBD02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Модульные </a:t>
            </a:r>
            <a:endParaRPr dirty="0">
              <a:solidFill>
                <a:srgbClr val="FEBD02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>
              <a:buSzPct val="100000"/>
            </a:pPr>
            <a:r>
              <a:rPr lang="ru-RU" dirty="0">
                <a:solidFill>
                  <a:srgbClr val="FEBD02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линии</a:t>
            </a:r>
            <a:endParaRPr dirty="0">
              <a:solidFill>
                <a:srgbClr val="FEBD02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335622" y="1672955"/>
            <a:ext cx="4000034" cy="291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2" tIns="91192" rIns="91192" bIns="91192" anchor="t" anchorCtr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1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Medium"/>
                <a:ea typeface="Raleway Medium"/>
                <a:cs typeface="Raleway Medium"/>
                <a:sym typeface="Raleway Medium"/>
              </a:rPr>
              <a:t>На прилегающей территории института будут установлены не менее </a:t>
            </a:r>
            <a:r>
              <a:rPr kumimoji="0" lang="ru-RU" sz="219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5 производственных модулей</a:t>
            </a:r>
            <a:r>
              <a:rPr kumimoji="0" lang="ru-RU" sz="21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Medium"/>
                <a:ea typeface="Raleway Medium"/>
                <a:cs typeface="Raleway Medium"/>
                <a:sym typeface="Raleway Medium"/>
              </a:rPr>
              <a:t> для опытно-промышленных испытаний и тестирования новых технологий </a:t>
            </a:r>
            <a:endParaRPr kumimoji="0" sz="219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1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Medium"/>
                <a:ea typeface="Raleway Medium"/>
                <a:cs typeface="Raleway Medium"/>
                <a:sym typeface="Raleway Medium"/>
              </a:rPr>
              <a:t>в переработке</a:t>
            </a:r>
            <a:endParaRPr kumimoji="0" sz="219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6089465" y="127040"/>
            <a:ext cx="1035357" cy="1035357"/>
          </a:xfrm>
          <a:prstGeom prst="ellipse">
            <a:avLst/>
          </a:prstGeom>
          <a:solidFill>
            <a:srgbClr val="FEBD02"/>
          </a:solidFill>
          <a:ln w="38100" cap="flat" cmpd="sng">
            <a:solidFill>
              <a:srgbClr val="FEBD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2" tIns="91192" rIns="91192" bIns="91192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5502935" y="1176033"/>
            <a:ext cx="1035357" cy="1035357"/>
          </a:xfrm>
          <a:prstGeom prst="ellipse">
            <a:avLst/>
          </a:prstGeom>
          <a:solidFill>
            <a:srgbClr val="FEBD02"/>
          </a:solidFill>
          <a:ln w="38100" cap="flat" cmpd="sng">
            <a:solidFill>
              <a:srgbClr val="FEBD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2" tIns="91192" rIns="91192" bIns="91192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7"/>
          <p:cNvPicPr preferRelativeResize="0"/>
          <p:nvPr/>
        </p:nvPicPr>
        <p:blipFill rotWithShape="1">
          <a:blip r:embed="rId4">
            <a:alphaModFix/>
          </a:blip>
          <a:srcRect t="25992" b="5804"/>
          <a:stretch/>
        </p:blipFill>
        <p:spPr>
          <a:xfrm>
            <a:off x="5540874" y="1201069"/>
            <a:ext cx="959052" cy="9811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 rotWithShape="1">
          <a:blip r:embed="rId5">
            <a:alphaModFix/>
          </a:blip>
          <a:srcRect l="19037" r="15246"/>
          <a:stretch/>
        </p:blipFill>
        <p:spPr>
          <a:xfrm>
            <a:off x="6128403" y="158774"/>
            <a:ext cx="959052" cy="973415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1" name="Google Shape;181;p17"/>
          <p:cNvGrpSpPr/>
          <p:nvPr/>
        </p:nvGrpSpPr>
        <p:grpSpPr>
          <a:xfrm>
            <a:off x="4861909" y="2330643"/>
            <a:ext cx="1035357" cy="1035357"/>
            <a:chOff x="5138795" y="2267622"/>
            <a:chExt cx="1038000" cy="1038000"/>
          </a:xfrm>
        </p:grpSpPr>
        <p:sp>
          <p:nvSpPr>
            <p:cNvPr id="182" name="Google Shape;182;p17"/>
            <p:cNvSpPr/>
            <p:nvPr/>
          </p:nvSpPr>
          <p:spPr>
            <a:xfrm>
              <a:off x="5138795" y="2267622"/>
              <a:ext cx="1038000" cy="1038000"/>
            </a:xfrm>
            <a:prstGeom prst="ellipse">
              <a:avLst/>
            </a:prstGeom>
            <a:solidFill>
              <a:srgbClr val="FEBD02"/>
            </a:solidFill>
            <a:ln w="38100" cap="flat" cmpd="sng">
              <a:solidFill>
                <a:srgbClr val="FEBD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9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3" name="Google Shape;183;p17"/>
            <p:cNvPicPr preferRelativeResize="0"/>
            <p:nvPr/>
          </p:nvPicPr>
          <p:blipFill rotWithShape="1">
            <a:blip r:embed="rId6">
              <a:alphaModFix/>
            </a:blip>
            <a:srcRect t="23702" b="8519"/>
            <a:stretch/>
          </p:blipFill>
          <p:spPr>
            <a:xfrm>
              <a:off x="5177050" y="2297775"/>
              <a:ext cx="961500" cy="977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17"/>
          <p:cNvSpPr/>
          <p:nvPr/>
        </p:nvSpPr>
        <p:spPr>
          <a:xfrm>
            <a:off x="3854825" y="4581891"/>
            <a:ext cx="1035357" cy="1035357"/>
          </a:xfrm>
          <a:prstGeom prst="ellipse">
            <a:avLst/>
          </a:prstGeom>
          <a:solidFill>
            <a:srgbClr val="FEBD02"/>
          </a:solidFill>
          <a:ln w="38100" cap="flat" cmpd="sng">
            <a:solidFill>
              <a:srgbClr val="FEBD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2" tIns="91192" rIns="91192" bIns="91192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7"/>
          <p:cNvSpPr txBox="1"/>
          <p:nvPr/>
        </p:nvSpPr>
        <p:spPr>
          <a:xfrm>
            <a:off x="6735672" y="1257686"/>
            <a:ext cx="4446349" cy="97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2" tIns="91192" rIns="91192" bIns="91192" anchor="t" anchorCtr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39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/>
                <a:ea typeface="Raleway Medium"/>
                <a:cs typeface="Raleway Medium"/>
                <a:sym typeface="Raleway Medium"/>
              </a:rPr>
              <a:t>Модуль по производству молочных продуктов</a:t>
            </a:r>
            <a:endParaRPr kumimoji="0" sz="2394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7291757" y="194367"/>
            <a:ext cx="4446349" cy="97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2" tIns="91192" rIns="91192" bIns="91192" anchor="t" anchorCtr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39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/>
                <a:ea typeface="Raleway Medium"/>
                <a:cs typeface="Raleway Medium"/>
                <a:sym typeface="Raleway Medium"/>
              </a:rPr>
              <a:t>Модуль по производству мясных продуктов </a:t>
            </a:r>
            <a:endParaRPr kumimoji="0" sz="2394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92" name="Google Shape;192;p17"/>
          <p:cNvSpPr txBox="1"/>
          <p:nvPr/>
        </p:nvSpPr>
        <p:spPr>
          <a:xfrm>
            <a:off x="6084887" y="2184374"/>
            <a:ext cx="6322172" cy="97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2" tIns="91192" rIns="91192" bIns="91192" anchor="t" anchorCtr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39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/>
                <a:ea typeface="Raleway Medium"/>
                <a:cs typeface="Raleway Medium"/>
                <a:sym typeface="Raleway Medium"/>
              </a:rPr>
              <a:t>Модуль по производству х/б, макаронных и мучных кондитерских изделий</a:t>
            </a:r>
            <a:endParaRPr kumimoji="0" sz="2394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5602870" y="3572144"/>
            <a:ext cx="5295282" cy="97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2" tIns="91192" rIns="91192" bIns="91192" anchor="t" anchorCtr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39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/>
                <a:ea typeface="Raleway Medium"/>
                <a:cs typeface="Raleway Medium"/>
                <a:sym typeface="Raleway Medium"/>
              </a:rPr>
              <a:t>Модуль по производству масложировой продукции</a:t>
            </a:r>
            <a:endParaRPr kumimoji="0" sz="2394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196" name="Google Shape;196;p17"/>
          <p:cNvGrpSpPr/>
          <p:nvPr/>
        </p:nvGrpSpPr>
        <p:grpSpPr>
          <a:xfrm>
            <a:off x="4335547" y="3435834"/>
            <a:ext cx="1035357" cy="1035357"/>
            <a:chOff x="3436995" y="5608972"/>
            <a:chExt cx="1038000" cy="1038000"/>
          </a:xfrm>
        </p:grpSpPr>
        <p:sp>
          <p:nvSpPr>
            <p:cNvPr id="197" name="Google Shape;197;p17"/>
            <p:cNvSpPr/>
            <p:nvPr/>
          </p:nvSpPr>
          <p:spPr>
            <a:xfrm>
              <a:off x="3436995" y="5608972"/>
              <a:ext cx="1038000" cy="1038000"/>
            </a:xfrm>
            <a:prstGeom prst="ellipse">
              <a:avLst/>
            </a:prstGeom>
            <a:solidFill>
              <a:srgbClr val="FEBD02"/>
            </a:solidFill>
            <a:ln w="38100" cap="flat" cmpd="sng">
              <a:solidFill>
                <a:srgbClr val="FEBD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2" tIns="91192" rIns="91192" bIns="91192" anchor="ctr" anchorCtr="0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9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8" name="Google Shape;198;p17"/>
            <p:cNvPicPr preferRelativeResize="0"/>
            <p:nvPr/>
          </p:nvPicPr>
          <p:blipFill rotWithShape="1">
            <a:blip r:embed="rId7">
              <a:alphaModFix/>
            </a:blip>
            <a:srcRect t="20720" b="14264"/>
            <a:stretch/>
          </p:blipFill>
          <p:spPr>
            <a:xfrm>
              <a:off x="3475250" y="5659529"/>
              <a:ext cx="961500" cy="936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" name="Google Shape;176;p17">
            <a:extLst>
              <a:ext uri="{FF2B5EF4-FFF2-40B4-BE49-F238E27FC236}">
                <a16:creationId xmlns:a16="http://schemas.microsoft.com/office/drawing/2014/main" id="{EF918A5C-0F6A-CD87-D471-384CD19B7574}"/>
              </a:ext>
            </a:extLst>
          </p:cNvPr>
          <p:cNvSpPr txBox="1"/>
          <p:nvPr/>
        </p:nvSpPr>
        <p:spPr>
          <a:xfrm>
            <a:off x="335622" y="4865821"/>
            <a:ext cx="3157136" cy="167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2" tIns="91192" rIns="91192" bIns="91192" anchor="t" anchorCtr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79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Medium"/>
                <a:ea typeface="Raleway Medium"/>
                <a:cs typeface="Raleway Medium"/>
                <a:sym typeface="Raleway Medium"/>
              </a:rPr>
              <a:t>*Для экономии средств будут привлекаться резиденты – бизнес структуры по производству указанной продукции</a:t>
            </a:r>
            <a:endParaRPr kumimoji="0" sz="1795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957D-ABA1-6229-635F-4879D0AD1955}"/>
              </a:ext>
            </a:extLst>
          </p:cNvPr>
          <p:cNvSpPr txBox="1"/>
          <p:nvPr/>
        </p:nvSpPr>
        <p:spPr>
          <a:xfrm>
            <a:off x="5055961" y="4781697"/>
            <a:ext cx="6112721" cy="828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39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/>
                <a:ea typeface="+mn-ea"/>
                <a:cs typeface="Arial"/>
                <a:sym typeface="Arial"/>
              </a:rPr>
              <a:t>Конструкторское бюро и мини-завод по нестандартному оборудованию</a:t>
            </a:r>
          </a:p>
        </p:txBody>
      </p:sp>
      <p:pic>
        <p:nvPicPr>
          <p:cNvPr id="2050" name="Picture 2" descr="Конструкторское Бюро">
            <a:extLst>
              <a:ext uri="{FF2B5EF4-FFF2-40B4-BE49-F238E27FC236}">
                <a16:creationId xmlns:a16="http://schemas.microsoft.com/office/drawing/2014/main" id="{C0C677AF-408C-9A43-0EFC-70E3B98C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249" y="4633250"/>
            <a:ext cx="932087" cy="9320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42538-85DC-CFD7-9D01-26C925E11ED9}"/>
              </a:ext>
            </a:extLst>
          </p:cNvPr>
          <p:cNvSpPr txBox="1"/>
          <p:nvPr/>
        </p:nvSpPr>
        <p:spPr>
          <a:xfrm>
            <a:off x="4764849" y="5826684"/>
            <a:ext cx="6112721" cy="828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394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/>
                <a:ea typeface="+mn-ea"/>
                <a:cs typeface="Arial"/>
                <a:sym typeface="Arial"/>
              </a:rPr>
              <a:t>ЦРЗ</a:t>
            </a:r>
            <a:r>
              <a:rPr kumimoji="0" lang="ru-RU" sz="239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/>
                <a:ea typeface="+mn-ea"/>
                <a:cs typeface="Arial"/>
                <a:sym typeface="Arial"/>
              </a:rPr>
              <a:t> по агропереработке и выставочный павильон</a:t>
            </a:r>
          </a:p>
        </p:txBody>
      </p:sp>
      <p:sp>
        <p:nvSpPr>
          <p:cNvPr id="7" name="Google Shape;188;p17">
            <a:extLst>
              <a:ext uri="{FF2B5EF4-FFF2-40B4-BE49-F238E27FC236}">
                <a16:creationId xmlns:a16="http://schemas.microsoft.com/office/drawing/2014/main" id="{9EBB5D90-A8E0-914F-EE5A-199448093087}"/>
              </a:ext>
            </a:extLst>
          </p:cNvPr>
          <p:cNvSpPr/>
          <p:nvPr/>
        </p:nvSpPr>
        <p:spPr>
          <a:xfrm>
            <a:off x="3434627" y="5723058"/>
            <a:ext cx="1035357" cy="1035357"/>
          </a:xfrm>
          <a:prstGeom prst="ellipse">
            <a:avLst/>
          </a:prstGeom>
          <a:solidFill>
            <a:srgbClr val="FEBD02"/>
          </a:solidFill>
          <a:ln w="38100" cap="flat" cmpd="sng">
            <a:solidFill>
              <a:srgbClr val="FEBD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2" tIns="91192" rIns="91192" bIns="91192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Корпоративное обучение персонала: модели, система и организация — OkoCRM">
            <a:extLst>
              <a:ext uri="{FF2B5EF4-FFF2-40B4-BE49-F238E27FC236}">
                <a16:creationId xmlns:a16="http://schemas.microsoft.com/office/drawing/2014/main" id="{EA2B6666-CF1D-0843-42F7-9024EE3A5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59" y="5777622"/>
            <a:ext cx="929498" cy="9354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C776046B-02BA-44B2-AAFD-25AB23396681}"/>
              </a:ext>
            </a:extLst>
          </p:cNvPr>
          <p:cNvSpPr/>
          <p:nvPr/>
        </p:nvSpPr>
        <p:spPr>
          <a:xfrm>
            <a:off x="11413479" y="179909"/>
            <a:ext cx="576386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white"/>
                </a:solidFill>
                <a:latin typeface="Century Schoolbook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3D0CE-A9E1-440A-DE78-8C256A3E9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34356-F9BF-55A6-FA09-587FF6285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83" y="0"/>
            <a:ext cx="10260807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2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509EE-D25D-6697-6DC7-F076FE4A6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7A7FAFEA-3FA5-4B22-9F61-8EBDE57D57CE}"/>
              </a:ext>
            </a:extLst>
          </p:cNvPr>
          <p:cNvSpPr/>
          <p:nvPr/>
        </p:nvSpPr>
        <p:spPr>
          <a:xfrm>
            <a:off x="11629503" y="179909"/>
            <a:ext cx="360362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Schoolbook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2351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212B7-788A-789A-BCDD-ADCAEEB61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6E7F7B-EE50-0B22-5E72-6A6027AA3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B0CBF88C-6F05-40DD-89B9-9EDB59500F34}"/>
              </a:ext>
            </a:extLst>
          </p:cNvPr>
          <p:cNvSpPr/>
          <p:nvPr/>
        </p:nvSpPr>
        <p:spPr>
          <a:xfrm>
            <a:off x="11629503" y="179909"/>
            <a:ext cx="360362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Schoolbook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584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40029C-AEDE-E080-E3A1-94FB0422A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79F3FA-BF73-4948-74D9-EF79EB7DD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ADC44C3F-49BB-4D57-8EE2-07195AC1F4AC}"/>
              </a:ext>
            </a:extLst>
          </p:cNvPr>
          <p:cNvSpPr/>
          <p:nvPr/>
        </p:nvSpPr>
        <p:spPr>
          <a:xfrm>
            <a:off x="11701511" y="107901"/>
            <a:ext cx="360362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Schoolbook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0855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5CF90-81AC-337E-D020-4EC85BEE9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34DBFF-64FB-AB63-6CF3-E7DA4AE0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FF03DD5-8BE3-4912-8790-07DE5356513F}"/>
              </a:ext>
            </a:extLst>
          </p:cNvPr>
          <p:cNvSpPr/>
          <p:nvPr/>
        </p:nvSpPr>
        <p:spPr>
          <a:xfrm>
            <a:off x="11773519" y="35893"/>
            <a:ext cx="360362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Schoolbook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3079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1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CB0EF-60A8-B68C-B554-47CD19783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6B7A8F8-B844-AFEB-41B6-CD1E46D3EE72}"/>
              </a:ext>
            </a:extLst>
          </p:cNvPr>
          <p:cNvSpPr txBox="1"/>
          <p:nvPr/>
        </p:nvSpPr>
        <p:spPr>
          <a:xfrm>
            <a:off x="6363" y="328325"/>
            <a:ext cx="12163412" cy="584775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3200" b="1" dirty="0">
                <a:latin typeface="Calibri"/>
              </a:rPr>
              <a:t>ПЕРЕРАБОТКА ПЛОДОВ И ОВОЩЕЙ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0AF9D8-BA18-6EBA-6AFB-308A27C93038}"/>
              </a:ext>
            </a:extLst>
          </p:cNvPr>
          <p:cNvSpPr txBox="1"/>
          <p:nvPr/>
        </p:nvSpPr>
        <p:spPr>
          <a:xfrm>
            <a:off x="468263" y="1133044"/>
            <a:ext cx="8426548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Технологии оптимизации хранения, сушки, замораживания и экстракции полезных компонентов из плодоовощного сырья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ru-RU" sz="1200" dirty="0">
              <a:latin typeface="+mn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Технологии сушки с сохранением витаминов (например, инфракрасная и инфракрасно-конвективная сушка)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ru-RU" sz="1200" dirty="0">
              <a:latin typeface="+mn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400" dirty="0"/>
              <a:t>Технологии</a:t>
            </a:r>
            <a:r>
              <a:rPr lang="ru-RU" sz="2800" dirty="0"/>
              <a:t> </a:t>
            </a:r>
            <a:r>
              <a:rPr lang="ru-RU" sz="2800" dirty="0">
                <a:latin typeface="+mn-lt"/>
              </a:rPr>
              <a:t>натуральных соков, джемов и функциональных пюре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ru-RU" sz="1200" dirty="0">
              <a:latin typeface="+mn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Технологии экстракции из дикорастущих растений, в т.ч. облепихи, шиповника, чёрной смородины, как источник биофлавоноидов и антиоксидантов.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9B2C955-AC7F-6C92-FD7A-8E856672C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1" t="15263" r="1566" b="2630"/>
          <a:stretch>
            <a:fillRect/>
          </a:stretch>
        </p:blipFill>
        <p:spPr bwMode="auto">
          <a:xfrm>
            <a:off x="9435355" y="1005077"/>
            <a:ext cx="2520280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C7EF17-DE48-E6EC-5244-EA3E3E792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156D1B4C-FACB-40F9-89A7-E2C196398A86}"/>
              </a:ext>
            </a:extLst>
          </p:cNvPr>
          <p:cNvSpPr/>
          <p:nvPr/>
        </p:nvSpPr>
        <p:spPr>
          <a:xfrm>
            <a:off x="11629503" y="179909"/>
            <a:ext cx="360362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Schoolbook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77859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889E1F-4C89-83D1-17B4-E4DF114BF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150722-27EF-7F9E-E5F7-809D2B81F272}"/>
              </a:ext>
            </a:extLst>
          </p:cNvPr>
          <p:cNvSpPr txBox="1"/>
          <p:nvPr/>
        </p:nvSpPr>
        <p:spPr>
          <a:xfrm>
            <a:off x="6363" y="328325"/>
            <a:ext cx="12163412" cy="584775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3200" b="1" dirty="0">
                <a:latin typeface="Calibri"/>
              </a:rPr>
              <a:t>ПРОИЗВОДСТВО КОМБИКОРМОВ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96D83A-87F4-11B0-03F4-2EDF58B49D0C}"/>
              </a:ext>
            </a:extLst>
          </p:cNvPr>
          <p:cNvSpPr txBox="1"/>
          <p:nvPr/>
        </p:nvSpPr>
        <p:spPr>
          <a:xfrm>
            <a:off x="214140" y="1005077"/>
            <a:ext cx="882307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+mn-lt"/>
              </a:rPr>
              <a:t>Предлагаем рецептуры высокоэффективных кормов для различных видов с/х животных, рыб, птиц и непродуктивных животных (кошек и собак).</a:t>
            </a:r>
          </a:p>
          <a:p>
            <a:pPr algn="just"/>
            <a:endParaRPr lang="ru-RU" sz="2000" dirty="0">
              <a:latin typeface="+mn-lt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Применении альтернативных источников белка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Разработка биоактивных добавок и пребиотиков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Технологии гранулирования и хранения кормов с минимальными потерями питательных веществ</a:t>
            </a:r>
          </a:p>
          <a:p>
            <a:pPr algn="just"/>
            <a:endParaRPr lang="ru-RU" sz="2000" dirty="0">
              <a:latin typeface="+mn-lt"/>
            </a:endParaRPr>
          </a:p>
          <a:p>
            <a:pPr algn="just"/>
            <a:r>
              <a:rPr lang="ru-RU" sz="2800" dirty="0">
                <a:latin typeface="+mn-lt"/>
              </a:rPr>
              <a:t>В рамках сотрудничества с рыбным НПЦ и институтами ЕАЭС также прорабатываются системы кормления для индустриального рыбоводства.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3ED789-4FD8-C1E8-7CB9-80CA67BDE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05" t="4796" r="5925"/>
          <a:stretch>
            <a:fillRect/>
          </a:stretch>
        </p:blipFill>
        <p:spPr>
          <a:xfrm>
            <a:off x="9433763" y="1026884"/>
            <a:ext cx="2386870" cy="3834844"/>
          </a:xfrm>
          <a:prstGeom prst="rect">
            <a:avLst/>
          </a:prstGeom>
        </p:spPr>
      </p:pic>
      <p:pic>
        <p:nvPicPr>
          <p:cNvPr id="6150" name="Picture 6" descr="Бизнес по производству комбикорма окупается за 1,5 года">
            <a:extLst>
              <a:ext uri="{FF2B5EF4-FFF2-40B4-BE49-F238E27FC236}">
                <a16:creationId xmlns:a16="http://schemas.microsoft.com/office/drawing/2014/main" id="{FA0C77A4-CB78-C46E-E580-C5324AD3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455" y="4840294"/>
            <a:ext cx="2458243" cy="1757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7284DE-8D0C-6E18-6FCF-D0A6D276A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7166499-D268-4A3F-9103-DE98F4AE8824}"/>
              </a:ext>
            </a:extLst>
          </p:cNvPr>
          <p:cNvSpPr/>
          <p:nvPr/>
        </p:nvSpPr>
        <p:spPr>
          <a:xfrm>
            <a:off x="11629503" y="179909"/>
            <a:ext cx="360362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Schoolbook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0562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62136740"/>
              </p:ext>
            </p:extLst>
          </p:nvPr>
        </p:nvGraphicFramePr>
        <p:xfrm>
          <a:off x="468263" y="755972"/>
          <a:ext cx="11093500" cy="5976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8" y="1235206"/>
            <a:ext cx="1440160" cy="1440160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7" y="3052974"/>
            <a:ext cx="1398767" cy="1398767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0" y="4820276"/>
            <a:ext cx="1453958" cy="1453958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221A23-FBBD-BBC9-E211-D8D4715CA78C}"/>
              </a:ext>
            </a:extLst>
          </p:cNvPr>
          <p:cNvSpPr txBox="1"/>
          <p:nvPr/>
        </p:nvSpPr>
        <p:spPr>
          <a:xfrm>
            <a:off x="6363" y="294308"/>
            <a:ext cx="12163412" cy="461665"/>
          </a:xfrm>
          <a:prstGeom prst="rect">
            <a:avLst/>
          </a:prstGeom>
          <a:solidFill>
            <a:srgbClr val="79DCFF"/>
          </a:solidFill>
        </p:spPr>
        <p:txBody>
          <a:bodyPr wrap="square">
            <a:spAutoFit/>
          </a:bodyPr>
          <a:lstStyle/>
          <a:p>
            <a:pPr algn="ctr" defTabSz="912114" eaLnBrk="1" fontAlgn="auto" hangingPunct="1">
              <a:spcBef>
                <a:spcPts val="1197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ДЕЙСТВУЮЩИЕ ПРОЕКТЫ ПРОГРАММНО-ЦЕЛЕВОГО ФИНАНСИРОВАНИЯ 2024-2026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21B28D-474B-2505-0C60-95EDE6CADB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12154495" cy="6840538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1DB37AC8-4092-4860-AFD5-8342F0E18B55}"/>
              </a:ext>
            </a:extLst>
          </p:cNvPr>
          <p:cNvSpPr/>
          <p:nvPr/>
        </p:nvSpPr>
        <p:spPr>
          <a:xfrm>
            <a:off x="11709851" y="850062"/>
            <a:ext cx="360362" cy="36692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Schoolbook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936699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8193</TotalTime>
  <Words>2878</Words>
  <Application>Microsoft Office PowerPoint</Application>
  <PresentationFormat>Произвольный</PresentationFormat>
  <Paragraphs>370</Paragraphs>
  <Slides>28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42" baseType="lpstr">
      <vt:lpstr>Arial</vt:lpstr>
      <vt:lpstr>Calibri</vt:lpstr>
      <vt:lpstr>Century Schoolbook</vt:lpstr>
      <vt:lpstr>Raleway</vt:lpstr>
      <vt:lpstr>Raleway ExtraBold</vt:lpstr>
      <vt:lpstr>Raleway Medium</vt:lpstr>
      <vt:lpstr>Raleway SemiBold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5_Тема Office</vt:lpstr>
      <vt:lpstr>КАЗАХСКИЙ НАУЧНО-ИССЛЕДОВАТЕЛЬСКИЙ ИНСТИТУТ  ПЕРЕРАБАТЫВАЮЩЕЙ И ПИЩЕВОЙ ПРОМЫШЛЕННОСТИ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Модульные  линии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nazjomka@outlook.com</cp:lastModifiedBy>
  <cp:revision>699</cp:revision>
  <cp:lastPrinted>2021-03-09T04:37:25Z</cp:lastPrinted>
  <dcterms:created xsi:type="dcterms:W3CDTF">2019-01-20T06:54:14Z</dcterms:created>
  <dcterms:modified xsi:type="dcterms:W3CDTF">2026-05-29T03:52:00Z</dcterms:modified>
</cp:coreProperties>
</file>